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6" r:id="rId2"/>
    <p:sldId id="969" r:id="rId3"/>
    <p:sldId id="960" r:id="rId4"/>
    <p:sldId id="970" r:id="rId5"/>
    <p:sldId id="404" r:id="rId6"/>
    <p:sldId id="405" r:id="rId7"/>
    <p:sldId id="965" r:id="rId8"/>
    <p:sldId id="406" r:id="rId9"/>
    <p:sldId id="409" r:id="rId10"/>
    <p:sldId id="381" r:id="rId11"/>
    <p:sldId id="39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933AB-B65A-443C-8D3A-76AB9D3169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AE1941-6E6B-4391-BCB5-C39C254842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70683BA-62FF-4679-8D33-0B529F31E2BE}"/>
              </a:ext>
            </a:extLst>
          </p:cNvPr>
          <p:cNvSpPr>
            <a:spLocks noGrp="1"/>
          </p:cNvSpPr>
          <p:nvPr>
            <p:ph type="dt" sz="half" idx="10"/>
          </p:nvPr>
        </p:nvSpPr>
        <p:spPr/>
        <p:txBody>
          <a:bodyPr/>
          <a:lstStyle/>
          <a:p>
            <a:fld id="{7921B0F4-DFE8-478B-BAC1-5E6AA76A318C}" type="datetime1">
              <a:rPr lang="en-GB" smtClean="0"/>
              <a:t>08/01/2024</a:t>
            </a:fld>
            <a:endParaRPr lang="en-GB"/>
          </a:p>
        </p:txBody>
      </p:sp>
      <p:sp>
        <p:nvSpPr>
          <p:cNvPr id="5" name="Footer Placeholder 4">
            <a:extLst>
              <a:ext uri="{FF2B5EF4-FFF2-40B4-BE49-F238E27FC236}">
                <a16:creationId xmlns:a16="http://schemas.microsoft.com/office/drawing/2014/main" id="{509C2AF7-5CAF-4455-AF72-4C402E8897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DC3AEA-D60C-4BE8-9950-C4E8F13C23E7}"/>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2613831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C63F0-A17E-4804-B003-2417F410CEB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6C621AC-E1BE-4C1B-A62E-DFEA175E565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9B55AF-B547-4518-A15A-40852BE360D0}"/>
              </a:ext>
            </a:extLst>
          </p:cNvPr>
          <p:cNvSpPr>
            <a:spLocks noGrp="1"/>
          </p:cNvSpPr>
          <p:nvPr>
            <p:ph type="dt" sz="half" idx="10"/>
          </p:nvPr>
        </p:nvSpPr>
        <p:spPr/>
        <p:txBody>
          <a:bodyPr/>
          <a:lstStyle/>
          <a:p>
            <a:fld id="{6237CE11-9D49-4391-A602-3D24284E05F4}" type="datetime1">
              <a:rPr lang="en-GB" smtClean="0"/>
              <a:t>08/01/2024</a:t>
            </a:fld>
            <a:endParaRPr lang="en-GB"/>
          </a:p>
        </p:txBody>
      </p:sp>
      <p:sp>
        <p:nvSpPr>
          <p:cNvPr id="5" name="Footer Placeholder 4">
            <a:extLst>
              <a:ext uri="{FF2B5EF4-FFF2-40B4-BE49-F238E27FC236}">
                <a16:creationId xmlns:a16="http://schemas.microsoft.com/office/drawing/2014/main" id="{B47BC7C7-D254-4B83-AA7A-CF58B6CECC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BA09C4-7475-4583-9499-A2C9DD35AC1E}"/>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1850189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E03C2F-FF00-4FF8-B4E4-11298E93F03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D0FC102-E24E-4C77-BFA7-B6CA4FD4ED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643F73-3151-4CC5-8825-D4206F1967AC}"/>
              </a:ext>
            </a:extLst>
          </p:cNvPr>
          <p:cNvSpPr>
            <a:spLocks noGrp="1"/>
          </p:cNvSpPr>
          <p:nvPr>
            <p:ph type="dt" sz="half" idx="10"/>
          </p:nvPr>
        </p:nvSpPr>
        <p:spPr/>
        <p:txBody>
          <a:bodyPr/>
          <a:lstStyle/>
          <a:p>
            <a:fld id="{721C67FE-BE29-48F1-A57C-7DDFF6153DF8}" type="datetime1">
              <a:rPr lang="en-GB" smtClean="0"/>
              <a:t>08/01/2024</a:t>
            </a:fld>
            <a:endParaRPr lang="en-GB"/>
          </a:p>
        </p:txBody>
      </p:sp>
      <p:sp>
        <p:nvSpPr>
          <p:cNvPr id="5" name="Footer Placeholder 4">
            <a:extLst>
              <a:ext uri="{FF2B5EF4-FFF2-40B4-BE49-F238E27FC236}">
                <a16:creationId xmlns:a16="http://schemas.microsoft.com/office/drawing/2014/main" id="{2F7AA56E-D83D-41B1-AAFF-6C165715E5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A565C6-E541-4F8F-BE18-BFD5EC1C6923}"/>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3748759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7D7A9-B75F-4301-B696-183D02D463E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20AF1A2-253F-4EAD-86B5-14490B74E7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5D6407-F78D-4D3F-9638-32F3E3FFBAC4}"/>
              </a:ext>
            </a:extLst>
          </p:cNvPr>
          <p:cNvSpPr>
            <a:spLocks noGrp="1"/>
          </p:cNvSpPr>
          <p:nvPr>
            <p:ph type="dt" sz="half" idx="10"/>
          </p:nvPr>
        </p:nvSpPr>
        <p:spPr/>
        <p:txBody>
          <a:bodyPr/>
          <a:lstStyle/>
          <a:p>
            <a:fld id="{85BE6E75-DB97-4169-8B30-D9E810F030AA}" type="datetime1">
              <a:rPr lang="en-GB" smtClean="0"/>
              <a:t>08/01/2024</a:t>
            </a:fld>
            <a:endParaRPr lang="en-GB"/>
          </a:p>
        </p:txBody>
      </p:sp>
      <p:sp>
        <p:nvSpPr>
          <p:cNvPr id="5" name="Footer Placeholder 4">
            <a:extLst>
              <a:ext uri="{FF2B5EF4-FFF2-40B4-BE49-F238E27FC236}">
                <a16:creationId xmlns:a16="http://schemas.microsoft.com/office/drawing/2014/main" id="{E58D63BC-148F-4103-91B1-D121A0B67497}"/>
              </a:ext>
            </a:extLst>
          </p:cNvPr>
          <p:cNvSpPr>
            <a:spLocks noGrp="1"/>
          </p:cNvSpPr>
          <p:nvPr>
            <p:ph type="ftr" sz="quarter" idx="11"/>
          </p:nvPr>
        </p:nvSpPr>
        <p:spPr/>
        <p:txBody>
          <a:bodyPr/>
          <a:lstStyle/>
          <a:p>
            <a:endParaRPr lang="en-GB"/>
          </a:p>
        </p:txBody>
      </p:sp>
      <p:pic>
        <p:nvPicPr>
          <p:cNvPr id="12" name="Picture 11" descr="A black letter with rainbow colored stripes&#10;&#10;Description automatically generated">
            <a:extLst>
              <a:ext uri="{FF2B5EF4-FFF2-40B4-BE49-F238E27FC236}">
                <a16:creationId xmlns:a16="http://schemas.microsoft.com/office/drawing/2014/main" id="{6DF3FA4C-0476-E80F-E10B-4A4F0C1F04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53644" y="0"/>
            <a:ext cx="1038356" cy="1901952"/>
          </a:xfrm>
          <a:prstGeom prst="rect">
            <a:avLst/>
          </a:prstGeom>
        </p:spPr>
      </p:pic>
      <p:sp>
        <p:nvSpPr>
          <p:cNvPr id="6" name="Slide Number Placeholder 5">
            <a:extLst>
              <a:ext uri="{FF2B5EF4-FFF2-40B4-BE49-F238E27FC236}">
                <a16:creationId xmlns:a16="http://schemas.microsoft.com/office/drawing/2014/main" id="{6CD18476-B0D8-45D5-95D6-D8EA2DC17409}"/>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2096844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BF950-D872-484C-8E1A-06EC847F6B2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80410C3-4AA3-4A3A-BB51-A6A192F4BC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923830-2918-44AC-8A49-EE3846D37176}"/>
              </a:ext>
            </a:extLst>
          </p:cNvPr>
          <p:cNvSpPr>
            <a:spLocks noGrp="1"/>
          </p:cNvSpPr>
          <p:nvPr>
            <p:ph type="dt" sz="half" idx="10"/>
          </p:nvPr>
        </p:nvSpPr>
        <p:spPr/>
        <p:txBody>
          <a:bodyPr/>
          <a:lstStyle/>
          <a:p>
            <a:fld id="{5B5D0C5A-D177-475A-83B5-FD72204B2731}" type="datetime1">
              <a:rPr lang="en-GB" smtClean="0"/>
              <a:t>08/01/2024</a:t>
            </a:fld>
            <a:endParaRPr lang="en-GB"/>
          </a:p>
        </p:txBody>
      </p:sp>
      <p:sp>
        <p:nvSpPr>
          <p:cNvPr id="5" name="Footer Placeholder 4">
            <a:extLst>
              <a:ext uri="{FF2B5EF4-FFF2-40B4-BE49-F238E27FC236}">
                <a16:creationId xmlns:a16="http://schemas.microsoft.com/office/drawing/2014/main" id="{3531BD1B-DD01-437B-B4A2-6F62CD4D64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19820F-6C4B-49A7-B6EC-3FC3403BFA05}"/>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3440845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1E1C3-6CEB-4D32-841B-181B95A351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7A0645-7EAE-4F82-91DC-4822FA4794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99821D5-808A-4458-9429-13275D36F8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72278B-C6B8-4249-B725-B2BD62903A99}"/>
              </a:ext>
            </a:extLst>
          </p:cNvPr>
          <p:cNvSpPr>
            <a:spLocks noGrp="1"/>
          </p:cNvSpPr>
          <p:nvPr>
            <p:ph type="dt" sz="half" idx="10"/>
          </p:nvPr>
        </p:nvSpPr>
        <p:spPr/>
        <p:txBody>
          <a:bodyPr/>
          <a:lstStyle/>
          <a:p>
            <a:fld id="{211AAE2B-AF29-4E77-AC50-A38615DAF7E0}" type="datetime1">
              <a:rPr lang="en-GB" smtClean="0"/>
              <a:t>08/01/2024</a:t>
            </a:fld>
            <a:endParaRPr lang="en-GB"/>
          </a:p>
        </p:txBody>
      </p:sp>
      <p:sp>
        <p:nvSpPr>
          <p:cNvPr id="6" name="Footer Placeholder 5">
            <a:extLst>
              <a:ext uri="{FF2B5EF4-FFF2-40B4-BE49-F238E27FC236}">
                <a16:creationId xmlns:a16="http://schemas.microsoft.com/office/drawing/2014/main" id="{6B8FA6DC-E262-4DFF-827A-810AFF3A0A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BD2085-819D-45D3-9217-E4DA8F256C2E}"/>
              </a:ext>
            </a:extLst>
          </p:cNvPr>
          <p:cNvSpPr>
            <a:spLocks noGrp="1"/>
          </p:cNvSpPr>
          <p:nvPr>
            <p:ph type="sldNum" sz="quarter" idx="12"/>
          </p:nvPr>
        </p:nvSpPr>
        <p:spPr/>
        <p:txBody>
          <a:bodyPr/>
          <a:lstStyle/>
          <a:p>
            <a:fld id="{776BD0B5-6F4B-4B9A-9A52-AE6A4025858D}" type="slidenum">
              <a:rPr lang="en-GB" smtClean="0"/>
              <a:t>‹#›</a:t>
            </a:fld>
            <a:endParaRPr lang="en-GB"/>
          </a:p>
        </p:txBody>
      </p:sp>
      <p:pic>
        <p:nvPicPr>
          <p:cNvPr id="8" name="Picture 7">
            <a:extLst>
              <a:ext uri="{FF2B5EF4-FFF2-40B4-BE49-F238E27FC236}">
                <a16:creationId xmlns:a16="http://schemas.microsoft.com/office/drawing/2014/main" id="{C8181A0A-E389-BB30-39A4-B0C1818F41E9}"/>
              </a:ext>
            </a:extLst>
          </p:cNvPr>
          <p:cNvPicPr>
            <a:picLocks noChangeAspect="1"/>
          </p:cNvPicPr>
          <p:nvPr userDrawn="1"/>
        </p:nvPicPr>
        <p:blipFill>
          <a:blip r:embed="rId2"/>
          <a:stretch>
            <a:fillRect/>
          </a:stretch>
        </p:blipFill>
        <p:spPr>
          <a:xfrm>
            <a:off x="11195217" y="0"/>
            <a:ext cx="999831" cy="1828959"/>
          </a:xfrm>
          <a:prstGeom prst="rect">
            <a:avLst/>
          </a:prstGeom>
        </p:spPr>
      </p:pic>
    </p:spTree>
    <p:extLst>
      <p:ext uri="{BB962C8B-B14F-4D97-AF65-F5344CB8AC3E}">
        <p14:creationId xmlns:p14="http://schemas.microsoft.com/office/powerpoint/2010/main" val="2615306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26072-7C51-42FF-80D8-C414BA7F4F1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F1ED470-ED3B-41EA-B45A-F83ADFA60A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B6E284-8723-4E32-92FC-F77930EA682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46803A6-E763-463D-97BA-B46D21AF08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007689-4E25-438D-946A-EC8110ABE8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4141739-FD75-43F6-8CC2-F1F0766E19F2}"/>
              </a:ext>
            </a:extLst>
          </p:cNvPr>
          <p:cNvSpPr>
            <a:spLocks noGrp="1"/>
          </p:cNvSpPr>
          <p:nvPr>
            <p:ph type="dt" sz="half" idx="10"/>
          </p:nvPr>
        </p:nvSpPr>
        <p:spPr/>
        <p:txBody>
          <a:bodyPr/>
          <a:lstStyle/>
          <a:p>
            <a:fld id="{BD310364-DE96-495B-A0C2-072EDEE982DC}" type="datetime1">
              <a:rPr lang="en-GB" smtClean="0"/>
              <a:t>08/01/2024</a:t>
            </a:fld>
            <a:endParaRPr lang="en-GB"/>
          </a:p>
        </p:txBody>
      </p:sp>
      <p:sp>
        <p:nvSpPr>
          <p:cNvPr id="8" name="Footer Placeholder 7">
            <a:extLst>
              <a:ext uri="{FF2B5EF4-FFF2-40B4-BE49-F238E27FC236}">
                <a16:creationId xmlns:a16="http://schemas.microsoft.com/office/drawing/2014/main" id="{20C9DDE1-B36C-4DE0-B571-7437C4030A1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DF40DD6-F661-488F-A658-8A91EB75191A}"/>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4033420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80C8A-EEFA-4498-B279-8ECE3FCB855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304DED0-F460-44E9-AD32-F46A8E4C7277}"/>
              </a:ext>
            </a:extLst>
          </p:cNvPr>
          <p:cNvSpPr>
            <a:spLocks noGrp="1"/>
          </p:cNvSpPr>
          <p:nvPr>
            <p:ph type="dt" sz="half" idx="10"/>
          </p:nvPr>
        </p:nvSpPr>
        <p:spPr/>
        <p:txBody>
          <a:bodyPr/>
          <a:lstStyle/>
          <a:p>
            <a:fld id="{DAFB35C5-38E2-4626-953B-E568556A0C2A}" type="datetime1">
              <a:rPr lang="en-GB" smtClean="0"/>
              <a:t>08/01/2024</a:t>
            </a:fld>
            <a:endParaRPr lang="en-GB"/>
          </a:p>
        </p:txBody>
      </p:sp>
      <p:sp>
        <p:nvSpPr>
          <p:cNvPr id="4" name="Footer Placeholder 3">
            <a:extLst>
              <a:ext uri="{FF2B5EF4-FFF2-40B4-BE49-F238E27FC236}">
                <a16:creationId xmlns:a16="http://schemas.microsoft.com/office/drawing/2014/main" id="{D9F72469-2518-4C50-AD76-ADDBEE9918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121492F-7A3B-4F5D-BFDB-75E15F57062C}"/>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290984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C86498-756E-441F-B955-663749A96C5E}"/>
              </a:ext>
            </a:extLst>
          </p:cNvPr>
          <p:cNvSpPr>
            <a:spLocks noGrp="1"/>
          </p:cNvSpPr>
          <p:nvPr>
            <p:ph type="dt" sz="half" idx="10"/>
          </p:nvPr>
        </p:nvSpPr>
        <p:spPr/>
        <p:txBody>
          <a:bodyPr/>
          <a:lstStyle/>
          <a:p>
            <a:fld id="{F48C60D6-FF8A-44A2-994C-9E4F76790AEE}" type="datetime1">
              <a:rPr lang="en-GB" smtClean="0"/>
              <a:t>08/01/2024</a:t>
            </a:fld>
            <a:endParaRPr lang="en-GB"/>
          </a:p>
        </p:txBody>
      </p:sp>
      <p:sp>
        <p:nvSpPr>
          <p:cNvPr id="3" name="Footer Placeholder 2">
            <a:extLst>
              <a:ext uri="{FF2B5EF4-FFF2-40B4-BE49-F238E27FC236}">
                <a16:creationId xmlns:a16="http://schemas.microsoft.com/office/drawing/2014/main" id="{23B0A548-2E59-4784-B430-68CF090BE27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F73D619-2574-4343-8CCB-9579BA446845}"/>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2409277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1CF61-0AB8-45BD-8944-AD3244E3D3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267000C-72F0-4E38-BFD5-DDA4491194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589F3AD-C732-4EE8-AA38-149884E746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FFAEB6-69C1-4EA2-B9D6-5EAA10B43349}"/>
              </a:ext>
            </a:extLst>
          </p:cNvPr>
          <p:cNvSpPr>
            <a:spLocks noGrp="1"/>
          </p:cNvSpPr>
          <p:nvPr>
            <p:ph type="dt" sz="half" idx="10"/>
          </p:nvPr>
        </p:nvSpPr>
        <p:spPr/>
        <p:txBody>
          <a:bodyPr/>
          <a:lstStyle/>
          <a:p>
            <a:fld id="{AD3B87F3-2C42-4EE6-999E-330FF9628F34}" type="datetime1">
              <a:rPr lang="en-GB" smtClean="0"/>
              <a:t>08/01/2024</a:t>
            </a:fld>
            <a:endParaRPr lang="en-GB"/>
          </a:p>
        </p:txBody>
      </p:sp>
      <p:sp>
        <p:nvSpPr>
          <p:cNvPr id="6" name="Footer Placeholder 5">
            <a:extLst>
              <a:ext uri="{FF2B5EF4-FFF2-40B4-BE49-F238E27FC236}">
                <a16:creationId xmlns:a16="http://schemas.microsoft.com/office/drawing/2014/main" id="{8FB1C3FB-524B-48E2-98AC-705C2E2B152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B8814B0-6886-45A6-B818-7042676B789D}"/>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3802817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9CA2D-4C5A-4462-B73A-42BAEBC221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8FFFDC-D85A-47F6-9B26-6AF35C9178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EE79F98-1C4F-4AE1-8B47-422713F577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C28BE2-9CF7-4640-872F-9C95114E5826}"/>
              </a:ext>
            </a:extLst>
          </p:cNvPr>
          <p:cNvSpPr>
            <a:spLocks noGrp="1"/>
          </p:cNvSpPr>
          <p:nvPr>
            <p:ph type="dt" sz="half" idx="10"/>
          </p:nvPr>
        </p:nvSpPr>
        <p:spPr/>
        <p:txBody>
          <a:bodyPr/>
          <a:lstStyle/>
          <a:p>
            <a:fld id="{EF7A9818-5DCA-4810-AD60-A8B52E0F8659}" type="datetime1">
              <a:rPr lang="en-GB" smtClean="0"/>
              <a:t>08/01/2024</a:t>
            </a:fld>
            <a:endParaRPr lang="en-GB"/>
          </a:p>
        </p:txBody>
      </p:sp>
      <p:sp>
        <p:nvSpPr>
          <p:cNvPr id="6" name="Footer Placeholder 5">
            <a:extLst>
              <a:ext uri="{FF2B5EF4-FFF2-40B4-BE49-F238E27FC236}">
                <a16:creationId xmlns:a16="http://schemas.microsoft.com/office/drawing/2014/main" id="{9EE94D2D-2942-4757-8A36-CD6AA996D10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3E164A-2FB7-4F08-BB4A-783E864D0D78}"/>
              </a:ext>
            </a:extLst>
          </p:cNvPr>
          <p:cNvSpPr>
            <a:spLocks noGrp="1"/>
          </p:cNvSpPr>
          <p:nvPr>
            <p:ph type="sldNum" sz="quarter" idx="12"/>
          </p:nvPr>
        </p:nvSpPr>
        <p:spPr/>
        <p:txBody>
          <a:bodyPr/>
          <a:lstStyle/>
          <a:p>
            <a:fld id="{776BD0B5-6F4B-4B9A-9A52-AE6A4025858D}" type="slidenum">
              <a:rPr lang="en-GB" smtClean="0"/>
              <a:t>‹#›</a:t>
            </a:fld>
            <a:endParaRPr lang="en-GB"/>
          </a:p>
        </p:txBody>
      </p:sp>
    </p:spTree>
    <p:extLst>
      <p:ext uri="{BB962C8B-B14F-4D97-AF65-F5344CB8AC3E}">
        <p14:creationId xmlns:p14="http://schemas.microsoft.com/office/powerpoint/2010/main" val="2015104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5EC"/>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F43E1C-98E4-456F-8EE5-0883E929C0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893231E-2AE3-4AC0-B2B9-A38612012A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83B5A2-9655-4EFF-A6D2-6CB42DBFDF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F67477-8212-4FAF-8AF1-3537D76FA0A3}" type="datetime1">
              <a:rPr lang="en-GB" smtClean="0"/>
              <a:t>08/01/2024</a:t>
            </a:fld>
            <a:endParaRPr lang="en-GB"/>
          </a:p>
        </p:txBody>
      </p:sp>
      <p:sp>
        <p:nvSpPr>
          <p:cNvPr id="5" name="Footer Placeholder 4">
            <a:extLst>
              <a:ext uri="{FF2B5EF4-FFF2-40B4-BE49-F238E27FC236}">
                <a16:creationId xmlns:a16="http://schemas.microsoft.com/office/drawing/2014/main" id="{BFEA1BD6-D11E-4E2D-B807-C9625A73BB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2392A2D-5AC4-4FDC-909B-6930011975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6BD0B5-6F4B-4B9A-9A52-AE6A4025858D}" type="slidenum">
              <a:rPr lang="en-GB" smtClean="0"/>
              <a:t>‹#›</a:t>
            </a:fld>
            <a:endParaRPr lang="en-GB"/>
          </a:p>
        </p:txBody>
      </p:sp>
    </p:spTree>
    <p:extLst>
      <p:ext uri="{BB962C8B-B14F-4D97-AF65-F5344CB8AC3E}">
        <p14:creationId xmlns:p14="http://schemas.microsoft.com/office/powerpoint/2010/main" val="35706027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9.png"/><Relationship Id="rId7" Type="http://schemas.openxmlformats.org/officeDocument/2006/relationships/image" Target="../media/image11.pn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34.png"/><Relationship Id="rId5" Type="http://schemas.openxmlformats.org/officeDocument/2006/relationships/image" Target="../media/image31.jpeg"/><Relationship Id="rId10" Type="http://schemas.openxmlformats.org/officeDocument/2006/relationships/image" Target="../media/image33.png"/><Relationship Id="rId4" Type="http://schemas.openxmlformats.org/officeDocument/2006/relationships/image" Target="../media/image30.jpeg"/><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microsoft.com/office/2007/relationships/media" Target="../media/media2.m4a"/><Relationship Id="rId7" Type="http://schemas.openxmlformats.org/officeDocument/2006/relationships/image" Target="../media/image18.png"/><Relationship Id="rId2" Type="http://schemas.microsoft.com/office/2007/relationships/media" Target="../media/media1.wav"/><Relationship Id="rId1" Type="http://schemas.openxmlformats.org/officeDocument/2006/relationships/audio" Target="NULL" TargetMode="External"/><Relationship Id="rId6" Type="http://schemas.openxmlformats.org/officeDocument/2006/relationships/image" Target="../media/image4.png"/><Relationship Id="rId11" Type="http://schemas.openxmlformats.org/officeDocument/2006/relationships/image" Target="../media/image20.png"/><Relationship Id="rId5" Type="http://schemas.openxmlformats.org/officeDocument/2006/relationships/image" Target="../media/image17.png"/><Relationship Id="rId10" Type="http://schemas.openxmlformats.org/officeDocument/2006/relationships/image" Target="../media/image6.png"/><Relationship Id="rId4" Type="http://schemas.openxmlformats.org/officeDocument/2006/relationships/slideLayout" Target="../slideLayouts/slideLayout2.xm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https://www.youtube.com/embed/hQT-RsZaBH8?feature=oembed" TargetMode="External"/><Relationship Id="rId5" Type="http://schemas.openxmlformats.org/officeDocument/2006/relationships/image" Target="../media/image20.png"/><Relationship Id="rId4" Type="http://schemas.openxmlformats.org/officeDocument/2006/relationships/image" Target="../media/image24.jpe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0.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9F5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5A59C-7022-426D-901B-DA445CC6CA8D}"/>
              </a:ext>
            </a:extLst>
          </p:cNvPr>
          <p:cNvSpPr>
            <a:spLocks noGrp="1"/>
          </p:cNvSpPr>
          <p:nvPr>
            <p:ph type="title"/>
          </p:nvPr>
        </p:nvSpPr>
        <p:spPr>
          <a:xfrm>
            <a:off x="838200" y="5586257"/>
            <a:ext cx="6926703" cy="804161"/>
          </a:xfrm>
        </p:spPr>
        <p:txBody>
          <a:bodyPr vert="horz" lIns="91440" tIns="45720" rIns="91440" bIns="45720" rtlCol="0" anchor="ctr">
            <a:normAutofit/>
          </a:bodyPr>
          <a:lstStyle/>
          <a:p>
            <a:r>
              <a:rPr lang="en-US" sz="2200"/>
              <a:t>These presentations include unit overviews, daily plans and should be used alongside the student’s workbooks.</a:t>
            </a:r>
          </a:p>
        </p:txBody>
      </p:sp>
      <p:sp>
        <p:nvSpPr>
          <p:cNvPr id="3" name="Text Placeholder 2">
            <a:extLst>
              <a:ext uri="{FF2B5EF4-FFF2-40B4-BE49-F238E27FC236}">
                <a16:creationId xmlns:a16="http://schemas.microsoft.com/office/drawing/2014/main" id="{B7DD42B8-3802-487C-B2D7-ADF7E692327D}"/>
              </a:ext>
            </a:extLst>
          </p:cNvPr>
          <p:cNvSpPr>
            <a:spLocks noGrp="1"/>
          </p:cNvSpPr>
          <p:nvPr>
            <p:ph type="body" idx="1"/>
          </p:nvPr>
        </p:nvSpPr>
        <p:spPr>
          <a:xfrm>
            <a:off x="7764904" y="5586258"/>
            <a:ext cx="3588895" cy="804160"/>
          </a:xfrm>
        </p:spPr>
        <p:txBody>
          <a:bodyPr vert="horz" lIns="91440" tIns="45720" rIns="91440" bIns="45720" rtlCol="0" anchor="ctr">
            <a:normAutofit/>
          </a:bodyPr>
          <a:lstStyle/>
          <a:p>
            <a:pPr algn="r"/>
            <a:r>
              <a:rPr lang="en-US" sz="700">
                <a:solidFill>
                  <a:schemeClr val="tx1"/>
                </a:solidFill>
              </a:rPr>
              <a:t>All</a:t>
            </a:r>
            <a:r>
              <a:rPr lang="en-US" sz="700" spc="5">
                <a:solidFill>
                  <a:schemeClr val="tx1"/>
                </a:solidFill>
              </a:rPr>
              <a:t> </a:t>
            </a:r>
            <a:r>
              <a:rPr lang="en-US" sz="700">
                <a:solidFill>
                  <a:schemeClr val="tx1"/>
                </a:solidFill>
              </a:rPr>
              <a:t>rights</a:t>
            </a:r>
            <a:r>
              <a:rPr lang="en-US" sz="700" spc="5">
                <a:solidFill>
                  <a:schemeClr val="tx1"/>
                </a:solidFill>
              </a:rPr>
              <a:t> </a:t>
            </a:r>
            <a:r>
              <a:rPr lang="en-US" sz="700" spc="-5">
                <a:solidFill>
                  <a:schemeClr val="tx1"/>
                </a:solidFill>
              </a:rPr>
              <a:t>reserved.</a:t>
            </a:r>
            <a:r>
              <a:rPr lang="en-US" sz="700">
                <a:solidFill>
                  <a:schemeClr val="tx1"/>
                </a:solidFill>
              </a:rPr>
              <a:t> No</a:t>
            </a:r>
            <a:r>
              <a:rPr lang="en-US" sz="700" spc="290">
                <a:solidFill>
                  <a:schemeClr val="tx1"/>
                </a:solidFill>
              </a:rPr>
              <a:t> </a:t>
            </a:r>
            <a:r>
              <a:rPr lang="en-US" sz="700" spc="10">
                <a:solidFill>
                  <a:schemeClr val="tx1"/>
                </a:solidFill>
              </a:rPr>
              <a:t>part </a:t>
            </a:r>
            <a:r>
              <a:rPr lang="en-US" sz="700" spc="-5">
                <a:solidFill>
                  <a:schemeClr val="tx1"/>
                </a:solidFill>
              </a:rPr>
              <a:t>of</a:t>
            </a:r>
            <a:r>
              <a:rPr lang="en-US" sz="700" spc="285">
                <a:solidFill>
                  <a:schemeClr val="tx1"/>
                </a:solidFill>
              </a:rPr>
              <a:t> </a:t>
            </a:r>
            <a:r>
              <a:rPr lang="en-US" sz="700">
                <a:solidFill>
                  <a:schemeClr val="tx1"/>
                </a:solidFill>
              </a:rPr>
              <a:t>this </a:t>
            </a:r>
            <a:r>
              <a:rPr lang="en-US" sz="700" spc="-5">
                <a:solidFill>
                  <a:schemeClr val="tx1"/>
                </a:solidFill>
              </a:rPr>
              <a:t>scheme</a:t>
            </a:r>
            <a:r>
              <a:rPr lang="en-US" sz="700">
                <a:solidFill>
                  <a:schemeClr val="tx1"/>
                </a:solidFill>
              </a:rPr>
              <a:t> </a:t>
            </a:r>
            <a:r>
              <a:rPr lang="en-US" sz="700" spc="-10">
                <a:solidFill>
                  <a:schemeClr val="tx1"/>
                </a:solidFill>
              </a:rPr>
              <a:t>may</a:t>
            </a:r>
            <a:r>
              <a:rPr lang="en-US" sz="700" spc="-5">
                <a:solidFill>
                  <a:schemeClr val="tx1"/>
                </a:solidFill>
              </a:rPr>
              <a:t> be</a:t>
            </a:r>
            <a:r>
              <a:rPr lang="en-US" sz="700">
                <a:solidFill>
                  <a:schemeClr val="tx1"/>
                </a:solidFill>
              </a:rPr>
              <a:t> </a:t>
            </a:r>
            <a:r>
              <a:rPr lang="en-US" sz="700" spc="-5">
                <a:solidFill>
                  <a:schemeClr val="tx1"/>
                </a:solidFill>
              </a:rPr>
              <a:t>reprinted,</a:t>
            </a:r>
            <a:r>
              <a:rPr lang="en-US" sz="700">
                <a:solidFill>
                  <a:schemeClr val="tx1"/>
                </a:solidFill>
              </a:rPr>
              <a:t> </a:t>
            </a:r>
            <a:r>
              <a:rPr lang="en-US" sz="700" spc="-5">
                <a:solidFill>
                  <a:schemeClr val="tx1"/>
                </a:solidFill>
              </a:rPr>
              <a:t>reproduced</a:t>
            </a:r>
            <a:r>
              <a:rPr lang="en-US" sz="700">
                <a:solidFill>
                  <a:schemeClr val="tx1"/>
                </a:solidFill>
              </a:rPr>
              <a:t> </a:t>
            </a:r>
            <a:r>
              <a:rPr lang="en-US" sz="700" spc="-5">
                <a:solidFill>
                  <a:schemeClr val="tx1"/>
                </a:solidFill>
              </a:rPr>
              <a:t>or </a:t>
            </a:r>
            <a:r>
              <a:rPr lang="en-US" sz="700" spc="-280">
                <a:solidFill>
                  <a:schemeClr val="tx1"/>
                </a:solidFill>
              </a:rPr>
              <a:t> </a:t>
            </a:r>
            <a:r>
              <a:rPr lang="en-US" sz="700">
                <a:solidFill>
                  <a:schemeClr val="tx1"/>
                </a:solidFill>
              </a:rPr>
              <a:t>utilised</a:t>
            </a:r>
            <a:r>
              <a:rPr lang="en-US" sz="700" spc="5">
                <a:solidFill>
                  <a:schemeClr val="tx1"/>
                </a:solidFill>
              </a:rPr>
              <a:t> </a:t>
            </a:r>
            <a:r>
              <a:rPr lang="en-US" sz="700" spc="-5">
                <a:solidFill>
                  <a:schemeClr val="tx1"/>
                </a:solidFill>
              </a:rPr>
              <a:t>in</a:t>
            </a:r>
            <a:r>
              <a:rPr lang="en-US" sz="700">
                <a:solidFill>
                  <a:schemeClr val="tx1"/>
                </a:solidFill>
              </a:rPr>
              <a:t> </a:t>
            </a:r>
            <a:r>
              <a:rPr lang="en-US" sz="700" spc="-15">
                <a:solidFill>
                  <a:schemeClr val="tx1"/>
                </a:solidFill>
              </a:rPr>
              <a:t>any</a:t>
            </a:r>
            <a:r>
              <a:rPr lang="en-US" sz="700" spc="-10">
                <a:solidFill>
                  <a:schemeClr val="tx1"/>
                </a:solidFill>
              </a:rPr>
              <a:t> </a:t>
            </a:r>
            <a:r>
              <a:rPr lang="en-US" sz="700">
                <a:solidFill>
                  <a:schemeClr val="tx1"/>
                </a:solidFill>
              </a:rPr>
              <a:t>form </a:t>
            </a:r>
            <a:r>
              <a:rPr lang="en-US" sz="700" spc="-15">
                <a:solidFill>
                  <a:schemeClr val="tx1"/>
                </a:solidFill>
              </a:rPr>
              <a:t>by</a:t>
            </a:r>
            <a:r>
              <a:rPr lang="en-US" sz="700" spc="-10">
                <a:solidFill>
                  <a:schemeClr val="tx1"/>
                </a:solidFill>
              </a:rPr>
              <a:t> </a:t>
            </a:r>
            <a:r>
              <a:rPr lang="en-US" sz="700" spc="-15">
                <a:solidFill>
                  <a:schemeClr val="tx1"/>
                </a:solidFill>
              </a:rPr>
              <a:t>any</a:t>
            </a:r>
            <a:r>
              <a:rPr lang="en-US" sz="700" spc="-10">
                <a:solidFill>
                  <a:schemeClr val="tx1"/>
                </a:solidFill>
              </a:rPr>
              <a:t> electronic, </a:t>
            </a:r>
            <a:r>
              <a:rPr lang="en-US" sz="700" spc="-5">
                <a:solidFill>
                  <a:schemeClr val="tx1"/>
                </a:solidFill>
              </a:rPr>
              <a:t> </a:t>
            </a:r>
            <a:r>
              <a:rPr lang="en-US" sz="700" spc="-10">
                <a:solidFill>
                  <a:schemeClr val="tx1"/>
                </a:solidFill>
              </a:rPr>
              <a:t>mechanical,</a:t>
            </a:r>
            <a:r>
              <a:rPr lang="en-US" sz="700" spc="275">
                <a:solidFill>
                  <a:schemeClr val="tx1"/>
                </a:solidFill>
              </a:rPr>
              <a:t> </a:t>
            </a:r>
            <a:r>
              <a:rPr lang="en-US" sz="700" spc="-5">
                <a:solidFill>
                  <a:schemeClr val="tx1"/>
                </a:solidFill>
              </a:rPr>
              <a:t>or</a:t>
            </a:r>
            <a:r>
              <a:rPr lang="en-US" sz="700" spc="285">
                <a:solidFill>
                  <a:schemeClr val="tx1"/>
                </a:solidFill>
              </a:rPr>
              <a:t> </a:t>
            </a:r>
            <a:r>
              <a:rPr lang="en-US" sz="700" spc="-5">
                <a:solidFill>
                  <a:schemeClr val="tx1"/>
                </a:solidFill>
              </a:rPr>
              <a:t>other</a:t>
            </a:r>
            <a:r>
              <a:rPr lang="en-US" sz="700" spc="285">
                <a:solidFill>
                  <a:schemeClr val="tx1"/>
                </a:solidFill>
              </a:rPr>
              <a:t> </a:t>
            </a:r>
            <a:r>
              <a:rPr lang="en-US" sz="700">
                <a:solidFill>
                  <a:schemeClr val="tx1"/>
                </a:solidFill>
              </a:rPr>
              <a:t>means,</a:t>
            </a:r>
            <a:r>
              <a:rPr lang="en-US" sz="700" spc="295">
                <a:solidFill>
                  <a:schemeClr val="tx1"/>
                </a:solidFill>
              </a:rPr>
              <a:t> </a:t>
            </a:r>
            <a:r>
              <a:rPr lang="en-US" sz="700" spc="-20">
                <a:solidFill>
                  <a:schemeClr val="tx1"/>
                </a:solidFill>
              </a:rPr>
              <a:t>now</a:t>
            </a:r>
            <a:r>
              <a:rPr lang="en-US" sz="700" spc="-15">
                <a:solidFill>
                  <a:schemeClr val="tx1"/>
                </a:solidFill>
              </a:rPr>
              <a:t> known</a:t>
            </a:r>
            <a:r>
              <a:rPr lang="en-US" sz="700" spc="-10">
                <a:solidFill>
                  <a:schemeClr val="tx1"/>
                </a:solidFill>
              </a:rPr>
              <a:t> </a:t>
            </a:r>
            <a:r>
              <a:rPr lang="en-US" sz="700" spc="-5">
                <a:solidFill>
                  <a:schemeClr val="tx1"/>
                </a:solidFill>
              </a:rPr>
              <a:t>or</a:t>
            </a:r>
            <a:r>
              <a:rPr lang="en-US" sz="700">
                <a:solidFill>
                  <a:schemeClr val="tx1"/>
                </a:solidFill>
              </a:rPr>
              <a:t> </a:t>
            </a:r>
            <a:r>
              <a:rPr lang="en-US" sz="700" spc="-10">
                <a:solidFill>
                  <a:schemeClr val="tx1"/>
                </a:solidFill>
              </a:rPr>
              <a:t>hereafter</a:t>
            </a:r>
            <a:r>
              <a:rPr lang="en-US" sz="700" spc="-5">
                <a:solidFill>
                  <a:schemeClr val="tx1"/>
                </a:solidFill>
              </a:rPr>
              <a:t> </a:t>
            </a:r>
            <a:r>
              <a:rPr lang="en-US" sz="700" spc="-15">
                <a:solidFill>
                  <a:schemeClr val="tx1"/>
                </a:solidFill>
              </a:rPr>
              <a:t>invented,</a:t>
            </a:r>
            <a:r>
              <a:rPr lang="en-US" sz="700" spc="-10">
                <a:solidFill>
                  <a:schemeClr val="tx1"/>
                </a:solidFill>
              </a:rPr>
              <a:t> including </a:t>
            </a:r>
            <a:r>
              <a:rPr lang="en-US" sz="700" spc="-5">
                <a:solidFill>
                  <a:schemeClr val="tx1"/>
                </a:solidFill>
              </a:rPr>
              <a:t> photography</a:t>
            </a:r>
            <a:r>
              <a:rPr lang="en-US" sz="700">
                <a:solidFill>
                  <a:schemeClr val="tx1"/>
                </a:solidFill>
              </a:rPr>
              <a:t> and</a:t>
            </a:r>
            <a:r>
              <a:rPr lang="en-US" sz="700" spc="5">
                <a:solidFill>
                  <a:schemeClr val="tx1"/>
                </a:solidFill>
              </a:rPr>
              <a:t> </a:t>
            </a:r>
            <a:r>
              <a:rPr lang="en-US" sz="700" spc="-10">
                <a:solidFill>
                  <a:schemeClr val="tx1"/>
                </a:solidFill>
              </a:rPr>
              <a:t>recording,</a:t>
            </a:r>
            <a:r>
              <a:rPr lang="en-US" sz="700" spc="-5">
                <a:solidFill>
                  <a:schemeClr val="tx1"/>
                </a:solidFill>
              </a:rPr>
              <a:t> or</a:t>
            </a:r>
            <a:r>
              <a:rPr lang="en-US" sz="700">
                <a:solidFill>
                  <a:schemeClr val="tx1"/>
                </a:solidFill>
              </a:rPr>
              <a:t> </a:t>
            </a:r>
            <a:r>
              <a:rPr lang="en-US" sz="700" spc="-5">
                <a:solidFill>
                  <a:schemeClr val="tx1"/>
                </a:solidFill>
              </a:rPr>
              <a:t>in</a:t>
            </a:r>
            <a:r>
              <a:rPr lang="en-US" sz="700">
                <a:solidFill>
                  <a:schemeClr val="tx1"/>
                </a:solidFill>
              </a:rPr>
              <a:t> </a:t>
            </a:r>
            <a:r>
              <a:rPr lang="en-US" sz="700" spc="-15">
                <a:solidFill>
                  <a:schemeClr val="tx1"/>
                </a:solidFill>
              </a:rPr>
              <a:t>any</a:t>
            </a:r>
            <a:r>
              <a:rPr lang="en-US" sz="700" spc="-10">
                <a:solidFill>
                  <a:schemeClr val="tx1"/>
                </a:solidFill>
              </a:rPr>
              <a:t> </a:t>
            </a:r>
            <a:r>
              <a:rPr lang="en-US" sz="700" spc="-5">
                <a:solidFill>
                  <a:schemeClr val="tx1"/>
                </a:solidFill>
              </a:rPr>
              <a:t>information </a:t>
            </a:r>
            <a:r>
              <a:rPr lang="en-US" sz="700" spc="-10">
                <a:solidFill>
                  <a:schemeClr val="tx1"/>
                </a:solidFill>
              </a:rPr>
              <a:t>storage </a:t>
            </a:r>
            <a:r>
              <a:rPr lang="en-US" sz="700">
                <a:solidFill>
                  <a:schemeClr val="tx1"/>
                </a:solidFill>
              </a:rPr>
              <a:t>and </a:t>
            </a:r>
            <a:r>
              <a:rPr lang="en-US" sz="700" spc="-15">
                <a:solidFill>
                  <a:schemeClr val="tx1"/>
                </a:solidFill>
              </a:rPr>
              <a:t>retrieval </a:t>
            </a:r>
            <a:r>
              <a:rPr lang="en-US" sz="700" spc="-5">
                <a:solidFill>
                  <a:schemeClr val="tx1"/>
                </a:solidFill>
              </a:rPr>
              <a:t>system, </a:t>
            </a:r>
            <a:r>
              <a:rPr lang="en-US" sz="700">
                <a:solidFill>
                  <a:schemeClr val="tx1"/>
                </a:solidFill>
              </a:rPr>
              <a:t> </a:t>
            </a:r>
            <a:r>
              <a:rPr lang="en-US" sz="700" spc="-5">
                <a:solidFill>
                  <a:schemeClr val="tx1"/>
                </a:solidFill>
              </a:rPr>
              <a:t>without </a:t>
            </a:r>
            <a:r>
              <a:rPr lang="en-US" sz="700">
                <a:solidFill>
                  <a:schemeClr val="tx1"/>
                </a:solidFill>
              </a:rPr>
              <a:t>permission </a:t>
            </a:r>
            <a:r>
              <a:rPr lang="en-US" sz="700" spc="-5">
                <a:solidFill>
                  <a:schemeClr val="tx1"/>
                </a:solidFill>
              </a:rPr>
              <a:t>in writing </a:t>
            </a:r>
            <a:r>
              <a:rPr lang="en-US" sz="700" spc="-10">
                <a:solidFill>
                  <a:schemeClr val="tx1"/>
                </a:solidFill>
              </a:rPr>
              <a:t>from </a:t>
            </a:r>
            <a:r>
              <a:rPr lang="en-US" sz="700">
                <a:solidFill>
                  <a:schemeClr val="tx1"/>
                </a:solidFill>
              </a:rPr>
              <a:t>the </a:t>
            </a:r>
            <a:r>
              <a:rPr lang="en-US" sz="700" spc="-5">
                <a:solidFill>
                  <a:schemeClr val="tx1"/>
                </a:solidFill>
              </a:rPr>
              <a:t>copywrite </a:t>
            </a:r>
            <a:r>
              <a:rPr lang="en-US" sz="700" spc="-20">
                <a:solidFill>
                  <a:schemeClr val="tx1"/>
                </a:solidFill>
              </a:rPr>
              <a:t>owner. We please ask all purchasing schools to not share with others without prior permission. Thank you for your support.</a:t>
            </a:r>
            <a:endParaRPr lang="en-US" sz="700">
              <a:solidFill>
                <a:schemeClr val="tx1"/>
              </a:solidFill>
            </a:endParaRPr>
          </a:p>
          <a:p>
            <a:pPr algn="r"/>
            <a:r>
              <a:rPr lang="en-US" sz="700">
                <a:solidFill>
                  <a:schemeClr val="tx1"/>
                </a:solidFill>
              </a:rPr>
              <a:t>© E. Skeldon &amp; J. Warburton 2023</a:t>
            </a:r>
          </a:p>
        </p:txBody>
      </p:sp>
      <p:pic>
        <p:nvPicPr>
          <p:cNvPr id="6" name="Picture 5" descr="A black background with white letters&#10;&#10;Description automatically generated">
            <a:extLst>
              <a:ext uri="{FF2B5EF4-FFF2-40B4-BE49-F238E27FC236}">
                <a16:creationId xmlns:a16="http://schemas.microsoft.com/office/drawing/2014/main" id="{DF3E93F5-CEA4-8361-8967-F98457AE9FA5}"/>
              </a:ext>
            </a:extLst>
          </p:cNvPr>
          <p:cNvPicPr>
            <a:picLocks noChangeAspect="1"/>
          </p:cNvPicPr>
          <p:nvPr/>
        </p:nvPicPr>
        <p:blipFill rotWithShape="1">
          <a:blip r:embed="rId2">
            <a:extLst>
              <a:ext uri="{28A0092B-C50C-407E-A947-70E740481C1C}">
                <a14:useLocalDpi xmlns:a14="http://schemas.microsoft.com/office/drawing/2010/main" val="0"/>
              </a:ext>
            </a:extLst>
          </a:blip>
          <a:srcRect r="4602"/>
          <a:stretch/>
        </p:blipFill>
        <p:spPr>
          <a:xfrm>
            <a:off x="294958" y="467582"/>
            <a:ext cx="11058841" cy="4202203"/>
          </a:xfrm>
          <a:prstGeom prst="rect">
            <a:avLst/>
          </a:prstGeom>
        </p:spPr>
      </p:pic>
      <p:grpSp>
        <p:nvGrpSpPr>
          <p:cNvPr id="8" name="Group 7">
            <a:extLst>
              <a:ext uri="{FF2B5EF4-FFF2-40B4-BE49-F238E27FC236}">
                <a16:creationId xmlns:a16="http://schemas.microsoft.com/office/drawing/2014/main" id="{0E76F6F3-F5F0-B26D-1B63-73AD0299B7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5193518"/>
            <a:ext cx="12207200" cy="123363"/>
            <a:chOff x="-5025" y="6737718"/>
            <a:chExt cx="12207200" cy="123363"/>
          </a:xfrm>
        </p:grpSpPr>
        <p:sp>
          <p:nvSpPr>
            <p:cNvPr id="9" name="Rectangle 8">
              <a:extLst>
                <a:ext uri="{FF2B5EF4-FFF2-40B4-BE49-F238E27FC236}">
                  <a16:creationId xmlns:a16="http://schemas.microsoft.com/office/drawing/2014/main" id="{ABC84BA2-BCC1-89D4-5592-8B2364E6B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9C4FA24-7C12-A16B-31C2-891750171B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4034066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ideangle: How Europe's other monarchies work - The New European">
            <a:extLst>
              <a:ext uri="{FF2B5EF4-FFF2-40B4-BE49-F238E27FC236}">
                <a16:creationId xmlns:a16="http://schemas.microsoft.com/office/drawing/2014/main" id="{C53580BE-E86F-A4F6-BEAD-F623C58554A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727"/>
          <a:stretch/>
        </p:blipFill>
        <p:spPr bwMode="auto">
          <a:xfrm>
            <a:off x="1649056" y="99191"/>
            <a:ext cx="4600192" cy="2461631"/>
          </a:xfrm>
          <a:prstGeom prst="rect">
            <a:avLst/>
          </a:prstGeom>
          <a:noFill/>
          <a:extLst>
            <a:ext uri="{909E8E84-426E-40DD-AFC4-6F175D3DCCD1}">
              <a14:hiddenFill xmlns:a14="http://schemas.microsoft.com/office/drawing/2010/main">
                <a:solidFill>
                  <a:srgbClr val="FFFFFF"/>
                </a:solidFill>
              </a14:hiddenFill>
            </a:ext>
          </a:extLst>
        </p:spPr>
      </p:pic>
      <p:sp>
        <p:nvSpPr>
          <p:cNvPr id="15" name="Crowning glory">
            <a:extLst>
              <a:ext uri="{FF2B5EF4-FFF2-40B4-BE49-F238E27FC236}">
                <a16:creationId xmlns:a16="http://schemas.microsoft.com/office/drawing/2014/main" id="{BD87A213-8248-4463-E455-5AEE49306B7A}"/>
              </a:ext>
            </a:extLst>
          </p:cNvPr>
          <p:cNvSpPr/>
          <p:nvPr/>
        </p:nvSpPr>
        <p:spPr>
          <a:xfrm>
            <a:off x="1649056" y="4940214"/>
            <a:ext cx="9394864" cy="184442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Task 3. </a:t>
            </a:r>
            <a:r>
              <a:rPr kumimoji="0" lang="en-GB" sz="2400" b="1" i="0" u="none" strike="noStrike" kern="1200" cap="none" spc="0" normalizeH="0" baseline="0" noProof="0" dirty="0">
                <a:ln>
                  <a:noFill/>
                </a:ln>
                <a:solidFill>
                  <a:prstClr val="black"/>
                </a:solidFill>
                <a:effectLst/>
                <a:uLnTx/>
                <a:uFillTx/>
                <a:latin typeface="Calibri" panose="020F0502020204030204"/>
                <a:ea typeface="Urbanist" panose="020B0A04040200000203" pitchFamily="34" charset="0"/>
                <a:cs typeface="Urbanist" panose="020B0A04040200000203" pitchFamily="34" charset="0"/>
              </a:rPr>
              <a:t>Crowning Glory </a:t>
            </a:r>
          </a:p>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Match the words to the images. Write the words in your books to practise your spelling.</a:t>
            </a:r>
          </a:p>
          <a:p>
            <a:pPr marL="78105" marR="7112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monarch, monarchy, anti-monarchist, monarchist </a:t>
            </a:r>
          </a:p>
        </p:txBody>
      </p:sp>
      <p:pic>
        <p:nvPicPr>
          <p:cNvPr id="8" name="Picture 14" descr="What does a king actually do?">
            <a:extLst>
              <a:ext uri="{FF2B5EF4-FFF2-40B4-BE49-F238E27FC236}">
                <a16:creationId xmlns:a16="http://schemas.microsoft.com/office/drawing/2014/main" id="{2E36088A-1227-EE7F-1DB4-C5D7E529361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801" r="12547" b="-3"/>
          <a:stretch/>
        </p:blipFill>
        <p:spPr bwMode="auto">
          <a:xfrm>
            <a:off x="1655901" y="2592342"/>
            <a:ext cx="2166465" cy="214988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Terry Hut reveals Kate Middleton once poured him a cup of tea | HELLO!">
            <a:extLst>
              <a:ext uri="{FF2B5EF4-FFF2-40B4-BE49-F238E27FC236}">
                <a16:creationId xmlns:a16="http://schemas.microsoft.com/office/drawing/2014/main" id="{223F9A78-9811-045B-57B5-33D01F94F9A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889" r="13394" b="5"/>
          <a:stretch/>
        </p:blipFill>
        <p:spPr bwMode="auto">
          <a:xfrm>
            <a:off x="3952875" y="2585037"/>
            <a:ext cx="2296373" cy="215718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Britain Anti-Monarchy Campaign Linked To Birth Of Royal Baby | HuffPost The  World Post">
            <a:extLst>
              <a:ext uri="{FF2B5EF4-FFF2-40B4-BE49-F238E27FC236}">
                <a16:creationId xmlns:a16="http://schemas.microsoft.com/office/drawing/2014/main" id="{69C638C4-4AF1-F170-49EC-8A75BD89DF0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3812" r="2" b="6915"/>
          <a:stretch/>
        </p:blipFill>
        <p:spPr bwMode="auto">
          <a:xfrm>
            <a:off x="6344591" y="112576"/>
            <a:ext cx="4593346" cy="462964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D7CED37A-298C-25B0-5477-726EFE25D13A}"/>
              </a:ext>
            </a:extLst>
          </p:cNvPr>
          <p:cNvSpPr/>
          <p:nvPr/>
        </p:nvSpPr>
        <p:spPr>
          <a:xfrm>
            <a:off x="1650674" y="115994"/>
            <a:ext cx="311285" cy="32101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sp>
        <p:nvSpPr>
          <p:cNvPr id="13" name="Rectangle 12">
            <a:extLst>
              <a:ext uri="{FF2B5EF4-FFF2-40B4-BE49-F238E27FC236}">
                <a16:creationId xmlns:a16="http://schemas.microsoft.com/office/drawing/2014/main" id="{396F07E8-C35E-044A-33BC-A2BCAADD0062}"/>
              </a:ext>
            </a:extLst>
          </p:cNvPr>
          <p:cNvSpPr/>
          <p:nvPr/>
        </p:nvSpPr>
        <p:spPr>
          <a:xfrm>
            <a:off x="1660505" y="2598016"/>
            <a:ext cx="311285" cy="32101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sp>
        <p:nvSpPr>
          <p:cNvPr id="14" name="Rectangle 13">
            <a:extLst>
              <a:ext uri="{FF2B5EF4-FFF2-40B4-BE49-F238E27FC236}">
                <a16:creationId xmlns:a16="http://schemas.microsoft.com/office/drawing/2014/main" id="{E32E186B-AEE7-6BF6-BDAF-CB234E99E76E}"/>
              </a:ext>
            </a:extLst>
          </p:cNvPr>
          <p:cNvSpPr/>
          <p:nvPr/>
        </p:nvSpPr>
        <p:spPr>
          <a:xfrm>
            <a:off x="3952573" y="2585038"/>
            <a:ext cx="311285" cy="32101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sp>
        <p:nvSpPr>
          <p:cNvPr id="16" name="Rectangle 15">
            <a:extLst>
              <a:ext uri="{FF2B5EF4-FFF2-40B4-BE49-F238E27FC236}">
                <a16:creationId xmlns:a16="http://schemas.microsoft.com/office/drawing/2014/main" id="{F90CACBF-BC10-FA5A-ACBA-86391F2DD4BE}"/>
              </a:ext>
            </a:extLst>
          </p:cNvPr>
          <p:cNvSpPr/>
          <p:nvPr/>
        </p:nvSpPr>
        <p:spPr>
          <a:xfrm>
            <a:off x="6426025" y="4421210"/>
            <a:ext cx="311285" cy="32101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sp>
        <p:nvSpPr>
          <p:cNvPr id="23" name="Rectangle 22">
            <a:extLst>
              <a:ext uri="{FF2B5EF4-FFF2-40B4-BE49-F238E27FC236}">
                <a16:creationId xmlns:a16="http://schemas.microsoft.com/office/drawing/2014/main" id="{7E6B2931-D045-30A7-3D9E-B0FCB977563D}"/>
              </a:ext>
            </a:extLst>
          </p:cNvPr>
          <p:cNvSpPr/>
          <p:nvPr/>
        </p:nvSpPr>
        <p:spPr>
          <a:xfrm>
            <a:off x="1967184" y="92808"/>
            <a:ext cx="4282064" cy="631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monarchy </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 a country that has king or queen. </a:t>
            </a:r>
            <a:endPar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18063721-FF8E-BBE1-A819-16796BCC0DDE}"/>
              </a:ext>
            </a:extLst>
          </p:cNvPr>
          <p:cNvSpPr/>
          <p:nvPr/>
        </p:nvSpPr>
        <p:spPr>
          <a:xfrm>
            <a:off x="6732473" y="4069907"/>
            <a:ext cx="4205464" cy="6777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antimonarchist</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 = a person who opposes the system of having a king or queen</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25" name="Rectangle 24">
            <a:extLst>
              <a:ext uri="{FF2B5EF4-FFF2-40B4-BE49-F238E27FC236}">
                <a16:creationId xmlns:a16="http://schemas.microsoft.com/office/drawing/2014/main" id="{B8E65E92-E128-2FC5-0741-75BEA90EA8C5}"/>
              </a:ext>
            </a:extLst>
          </p:cNvPr>
          <p:cNvSpPr/>
          <p:nvPr/>
        </p:nvSpPr>
        <p:spPr>
          <a:xfrm>
            <a:off x="1976284" y="2592835"/>
            <a:ext cx="1846082" cy="5454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Monarch</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 = a king or queen. </a:t>
            </a:r>
          </a:p>
        </p:txBody>
      </p:sp>
      <p:sp>
        <p:nvSpPr>
          <p:cNvPr id="26" name="Rectangle 25">
            <a:extLst>
              <a:ext uri="{FF2B5EF4-FFF2-40B4-BE49-F238E27FC236}">
                <a16:creationId xmlns:a16="http://schemas.microsoft.com/office/drawing/2014/main" id="{9F4873A7-65B1-B356-A977-CA6A094876E8}"/>
              </a:ext>
            </a:extLst>
          </p:cNvPr>
          <p:cNvSpPr/>
          <p:nvPr/>
        </p:nvSpPr>
        <p:spPr>
          <a:xfrm>
            <a:off x="4273690" y="2572930"/>
            <a:ext cx="1978544" cy="125165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monarchist </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 a person who supports the system of having a king or queen.</a:t>
            </a:r>
          </a:p>
        </p:txBody>
      </p:sp>
      <p:grpSp>
        <p:nvGrpSpPr>
          <p:cNvPr id="3" name="Group 2">
            <a:extLst>
              <a:ext uri="{FF2B5EF4-FFF2-40B4-BE49-F238E27FC236}">
                <a16:creationId xmlns:a16="http://schemas.microsoft.com/office/drawing/2014/main" id="{31CEEC30-A6A6-22BC-C002-D7A9488AC439}"/>
              </a:ext>
            </a:extLst>
          </p:cNvPr>
          <p:cNvGrpSpPr/>
          <p:nvPr/>
        </p:nvGrpSpPr>
        <p:grpSpPr>
          <a:xfrm>
            <a:off x="37180" y="766583"/>
            <a:ext cx="948226" cy="948226"/>
            <a:chOff x="14079" y="766583"/>
            <a:chExt cx="948226" cy="948226"/>
          </a:xfrm>
        </p:grpSpPr>
        <p:sp>
          <p:nvSpPr>
            <p:cNvPr id="5" name="Rectangle 4">
              <a:extLst>
                <a:ext uri="{FF2B5EF4-FFF2-40B4-BE49-F238E27FC236}">
                  <a16:creationId xmlns:a16="http://schemas.microsoft.com/office/drawing/2014/main" id="{43420677-4EE3-8E7A-670D-9A26758E1572}"/>
                </a:ext>
              </a:extLst>
            </p:cNvPr>
            <p:cNvSpPr/>
            <p:nvPr/>
          </p:nvSpPr>
          <p:spPr>
            <a:xfrm>
              <a:off x="121991" y="92808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7" name="Picture 6">
              <a:extLst>
                <a:ext uri="{FF2B5EF4-FFF2-40B4-BE49-F238E27FC236}">
                  <a16:creationId xmlns:a16="http://schemas.microsoft.com/office/drawing/2014/main" id="{AF25B330-5A3F-3B73-AECF-1B29A68303ED}"/>
                </a:ext>
              </a:extLst>
            </p:cNvPr>
            <p:cNvPicPr>
              <a:picLocks noChangeAspect="1"/>
            </p:cNvPicPr>
            <p:nvPr/>
          </p:nvPicPr>
          <p:blipFill>
            <a:blip r:embed="rId6"/>
            <a:stretch>
              <a:fillRect/>
            </a:stretch>
          </p:blipFill>
          <p:spPr>
            <a:xfrm>
              <a:off x="14079" y="766583"/>
              <a:ext cx="948226" cy="948226"/>
            </a:xfrm>
            <a:prstGeom prst="rect">
              <a:avLst/>
            </a:prstGeom>
          </p:spPr>
        </p:pic>
      </p:grpSp>
      <p:grpSp>
        <p:nvGrpSpPr>
          <p:cNvPr id="4" name="Group 3">
            <a:extLst>
              <a:ext uri="{FF2B5EF4-FFF2-40B4-BE49-F238E27FC236}">
                <a16:creationId xmlns:a16="http://schemas.microsoft.com/office/drawing/2014/main" id="{F7314AE1-290C-3699-1BD6-C1F706C3BFEA}"/>
              </a:ext>
            </a:extLst>
          </p:cNvPr>
          <p:cNvGrpSpPr/>
          <p:nvPr/>
        </p:nvGrpSpPr>
        <p:grpSpPr>
          <a:xfrm>
            <a:off x="141499" y="1605344"/>
            <a:ext cx="711137" cy="582686"/>
            <a:chOff x="141499" y="1605344"/>
            <a:chExt cx="711137" cy="582686"/>
          </a:xfrm>
        </p:grpSpPr>
        <p:sp>
          <p:nvSpPr>
            <p:cNvPr id="42" name="Rectangle 41">
              <a:extLst>
                <a:ext uri="{FF2B5EF4-FFF2-40B4-BE49-F238E27FC236}">
                  <a16:creationId xmlns:a16="http://schemas.microsoft.com/office/drawing/2014/main" id="{D8903807-1574-B979-EA6D-96C905877052}"/>
                </a:ext>
              </a:extLst>
            </p:cNvPr>
            <p:cNvSpPr/>
            <p:nvPr/>
          </p:nvSpPr>
          <p:spPr>
            <a:xfrm>
              <a:off x="141499" y="1605344"/>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55" name="Picture 54">
              <a:extLst>
                <a:ext uri="{FF2B5EF4-FFF2-40B4-BE49-F238E27FC236}">
                  <a16:creationId xmlns:a16="http://schemas.microsoft.com/office/drawing/2014/main" id="{301EC16E-D8C3-A92A-5F6B-3D29F658B4E9}"/>
                </a:ext>
              </a:extLst>
            </p:cNvPr>
            <p:cNvPicPr>
              <a:picLocks noChangeAspect="1"/>
            </p:cNvPicPr>
            <p:nvPr/>
          </p:nvPicPr>
          <p:blipFill>
            <a:blip r:embed="rId7"/>
            <a:stretch>
              <a:fillRect/>
            </a:stretch>
          </p:blipFill>
          <p:spPr>
            <a:xfrm>
              <a:off x="251789" y="1672511"/>
              <a:ext cx="490555" cy="490555"/>
            </a:xfrm>
            <a:prstGeom prst="rect">
              <a:avLst/>
            </a:prstGeom>
          </p:spPr>
        </p:pic>
      </p:grpSp>
      <p:pic>
        <p:nvPicPr>
          <p:cNvPr id="21" name="Picture 20">
            <a:extLst>
              <a:ext uri="{FF2B5EF4-FFF2-40B4-BE49-F238E27FC236}">
                <a16:creationId xmlns:a16="http://schemas.microsoft.com/office/drawing/2014/main" id="{2FD53056-08DD-E463-AECC-84734DDA7670}"/>
              </a:ext>
            </a:extLst>
          </p:cNvPr>
          <p:cNvPicPr>
            <a:picLocks noChangeAspect="1"/>
          </p:cNvPicPr>
          <p:nvPr/>
        </p:nvPicPr>
        <p:blipFill>
          <a:blip r:embed="rId8"/>
          <a:stretch>
            <a:fillRect/>
          </a:stretch>
        </p:blipFill>
        <p:spPr>
          <a:xfrm>
            <a:off x="121991" y="172117"/>
            <a:ext cx="841321" cy="755970"/>
          </a:xfrm>
          <a:prstGeom prst="rect">
            <a:avLst/>
          </a:prstGeom>
        </p:spPr>
      </p:pic>
      <p:grpSp>
        <p:nvGrpSpPr>
          <p:cNvPr id="46" name="crowning def">
            <a:extLst>
              <a:ext uri="{FF2B5EF4-FFF2-40B4-BE49-F238E27FC236}">
                <a16:creationId xmlns:a16="http://schemas.microsoft.com/office/drawing/2014/main" id="{29B82173-BA66-016A-79B3-6C63A5DCAE2D}"/>
              </a:ext>
            </a:extLst>
          </p:cNvPr>
          <p:cNvGrpSpPr/>
          <p:nvPr/>
        </p:nvGrpSpPr>
        <p:grpSpPr>
          <a:xfrm>
            <a:off x="-6196113" y="-51992"/>
            <a:ext cx="6096000" cy="7159085"/>
            <a:chOff x="-6415498" y="-596834"/>
            <a:chExt cx="6096000" cy="7159085"/>
          </a:xfrm>
        </p:grpSpPr>
        <p:grpSp>
          <p:nvGrpSpPr>
            <p:cNvPr id="6" name="defininion prof">
              <a:extLst>
                <a:ext uri="{FF2B5EF4-FFF2-40B4-BE49-F238E27FC236}">
                  <a16:creationId xmlns:a16="http://schemas.microsoft.com/office/drawing/2014/main" id="{5D8A3159-1C5E-0575-CDB5-D5EEB77F3ABD}"/>
                </a:ext>
              </a:extLst>
            </p:cNvPr>
            <p:cNvGrpSpPr/>
            <p:nvPr/>
          </p:nvGrpSpPr>
          <p:grpSpPr>
            <a:xfrm>
              <a:off x="-6415498" y="-596834"/>
              <a:ext cx="6096000" cy="7159085"/>
              <a:chOff x="49410" y="-550271"/>
              <a:chExt cx="6809591" cy="6858000"/>
            </a:xfrm>
          </p:grpSpPr>
          <p:sp>
            <p:nvSpPr>
              <p:cNvPr id="9" name="profession">
                <a:extLst>
                  <a:ext uri="{FF2B5EF4-FFF2-40B4-BE49-F238E27FC236}">
                    <a16:creationId xmlns:a16="http://schemas.microsoft.com/office/drawing/2014/main" id="{867871F4-62A3-6043-25CB-4EC2CFDB44F6}"/>
                  </a:ext>
                </a:extLst>
              </p:cNvPr>
              <p:cNvSpPr txBox="1">
                <a:spLocks noChangeArrowheads="1"/>
              </p:cNvSpPr>
              <p:nvPr/>
            </p:nvSpPr>
            <p:spPr bwMode="auto">
              <a:xfrm>
                <a:off x="322450" y="2765344"/>
                <a:ext cx="1756219" cy="509158"/>
              </a:xfrm>
              <a:prstGeom prst="rect">
                <a:avLst/>
              </a:prstGeom>
              <a:solidFill>
                <a:srgbClr val="F3F3F3"/>
              </a:solidFill>
              <a:ln w="9525"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2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pro</a:t>
                </a:r>
                <a:r>
                  <a:rPr kumimoji="0" lang="en-GB" altLang="en-US" sz="28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f</a:t>
                </a:r>
                <a:r>
                  <a:rPr kumimoji="0" lang="en-GB" altLang="en-US" sz="2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ession</a:t>
                </a:r>
                <a:endParaRPr kumimoji="0" lang="en-US" alt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7" name="Text Box 7">
                <a:extLst>
                  <a:ext uri="{FF2B5EF4-FFF2-40B4-BE49-F238E27FC236}">
                    <a16:creationId xmlns:a16="http://schemas.microsoft.com/office/drawing/2014/main" id="{6E1DF6FA-324D-B9CB-39D8-DA5E64109666}"/>
                  </a:ext>
                </a:extLst>
              </p:cNvPr>
              <p:cNvSpPr txBox="1">
                <a:spLocks noChangeArrowheads="1"/>
              </p:cNvSpPr>
              <p:nvPr/>
            </p:nvSpPr>
            <p:spPr bwMode="auto">
              <a:xfrm>
                <a:off x="322450" y="3450462"/>
                <a:ext cx="1651635" cy="380474"/>
              </a:xfrm>
              <a:prstGeom prst="rect">
                <a:avLst/>
              </a:prstGeom>
              <a:solidFill>
                <a:schemeClr val="bg1">
                  <a:lumMod val="95000"/>
                </a:schemeClr>
              </a:solidFill>
              <a:ln w="9525"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t>
                </a:r>
                <a:r>
                  <a:rPr kumimoji="0" lang="en-GB" altLang="en-US" sz="16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sh</a:t>
                </a:r>
                <a:r>
                  <a:rPr kumimoji="0" lang="en-GB" altLang="en-US"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coded </a:t>
                </a:r>
                <a:r>
                  <a:rPr kumimoji="0" lang="en-GB" altLang="en-US" sz="1600" b="0" i="1"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ssi</a:t>
                </a:r>
                <a:endParaRPr kumimoji="0" lang="en-GB" altLang="en-US" sz="1600" b="0" i="1"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pic>
            <p:nvPicPr>
              <p:cNvPr id="18" name="object 79">
                <a:extLst>
                  <a:ext uri="{FF2B5EF4-FFF2-40B4-BE49-F238E27FC236}">
                    <a16:creationId xmlns:a16="http://schemas.microsoft.com/office/drawing/2014/main" id="{E6E48A58-D4C4-18EF-58A0-677138027978}"/>
                  </a:ext>
                </a:extLst>
              </p:cNvPr>
              <p:cNvPicPr/>
              <p:nvPr/>
            </p:nvPicPr>
            <p:blipFill>
              <a:blip r:embed="rId9" cstate="print"/>
              <a:stretch>
                <a:fillRect/>
              </a:stretch>
            </p:blipFill>
            <p:spPr>
              <a:xfrm>
                <a:off x="1843785" y="2627898"/>
                <a:ext cx="599078" cy="1414418"/>
              </a:xfrm>
              <a:prstGeom prst="rect">
                <a:avLst/>
              </a:prstGeom>
            </p:spPr>
          </p:pic>
          <p:sp>
            <p:nvSpPr>
              <p:cNvPr id="19" name="TextBox 18">
                <a:extLst>
                  <a:ext uri="{FF2B5EF4-FFF2-40B4-BE49-F238E27FC236}">
                    <a16:creationId xmlns:a16="http://schemas.microsoft.com/office/drawing/2014/main" id="{EFC5BCF6-0525-C753-E8F7-7D960FC3B6F2}"/>
                  </a:ext>
                </a:extLst>
              </p:cNvPr>
              <p:cNvSpPr txBox="1"/>
              <p:nvPr/>
            </p:nvSpPr>
            <p:spPr>
              <a:xfrm>
                <a:off x="342890" y="897229"/>
                <a:ext cx="1302307" cy="1051103"/>
              </a:xfrm>
              <a:prstGeom prst="rect">
                <a:avLst/>
              </a:prstGeom>
              <a:solidFill>
                <a:srgbClr val="F5F5F5"/>
              </a:solidFill>
              <a:ln w="34925">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prstClr val="black"/>
                    </a:solidFill>
                    <a:effectLst/>
                    <a:uLnTx/>
                    <a:uFillTx/>
                    <a:latin typeface="Calibri" panose="020F0502020204030204"/>
                    <a:ea typeface="+mn-ea"/>
                    <a:cs typeface="+mn-cs"/>
                  </a:rPr>
                  <a:t>/f/</a:t>
                </a:r>
              </a:p>
            </p:txBody>
          </p:sp>
          <p:sp>
            <p:nvSpPr>
              <p:cNvPr id="20" name="TextBox 19">
                <a:extLst>
                  <a:ext uri="{FF2B5EF4-FFF2-40B4-BE49-F238E27FC236}">
                    <a16:creationId xmlns:a16="http://schemas.microsoft.com/office/drawing/2014/main" id="{2490992C-FB0E-8FA2-4BC3-D31994BED461}"/>
                  </a:ext>
                </a:extLst>
              </p:cNvPr>
              <p:cNvSpPr txBox="1"/>
              <p:nvPr/>
            </p:nvSpPr>
            <p:spPr>
              <a:xfrm>
                <a:off x="1780898" y="1112410"/>
                <a:ext cx="2052320"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0" i="1" u="none" strike="noStrike" kern="1200" cap="none" spc="0" normalizeH="0" baseline="0" noProof="0" dirty="0">
                    <a:ln>
                      <a:noFill/>
                    </a:ln>
                    <a:solidFill>
                      <a:prstClr val="black"/>
                    </a:solidFill>
                    <a:effectLst/>
                    <a:uLnTx/>
                    <a:uFillTx/>
                    <a:latin typeface="Calibri" panose="020F0502020204030204"/>
                    <a:ea typeface="+mn-ea"/>
                    <a:cs typeface="+mn-cs"/>
                  </a:rPr>
                  <a:t>fun</a:t>
                </a:r>
              </a:p>
            </p:txBody>
          </p:sp>
          <p:sp>
            <p:nvSpPr>
              <p:cNvPr id="27" name="Rectangle: Rounded Corners 26">
                <a:extLst>
                  <a:ext uri="{FF2B5EF4-FFF2-40B4-BE49-F238E27FC236}">
                    <a16:creationId xmlns:a16="http://schemas.microsoft.com/office/drawing/2014/main" id="{09E83324-3623-7DA0-DCC1-39409B4E27F0}"/>
                  </a:ext>
                </a:extLst>
              </p:cNvPr>
              <p:cNvSpPr/>
              <p:nvPr/>
            </p:nvSpPr>
            <p:spPr>
              <a:xfrm>
                <a:off x="342890" y="159789"/>
                <a:ext cx="2464168" cy="579120"/>
              </a:xfrm>
              <a:prstGeom prst="roundRect">
                <a:avLst/>
              </a:prstGeom>
              <a:noFill/>
              <a:ln w="38100">
                <a:solidFill>
                  <a:srgbClr val="4EB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Lesson 3 </a:t>
                </a:r>
              </a:p>
            </p:txBody>
          </p:sp>
          <p:sp>
            <p:nvSpPr>
              <p:cNvPr id="28" name="TextBox 27">
                <a:extLst>
                  <a:ext uri="{FF2B5EF4-FFF2-40B4-BE49-F238E27FC236}">
                    <a16:creationId xmlns:a16="http://schemas.microsoft.com/office/drawing/2014/main" id="{DBFE9103-F362-E006-EC35-314BDD1D089A}"/>
                  </a:ext>
                </a:extLst>
              </p:cNvPr>
              <p:cNvSpPr txBox="1"/>
              <p:nvPr/>
            </p:nvSpPr>
            <p:spPr>
              <a:xfrm>
                <a:off x="322451" y="2096959"/>
                <a:ext cx="492867" cy="380546"/>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object 45">
                <a:extLst>
                  <a:ext uri="{FF2B5EF4-FFF2-40B4-BE49-F238E27FC236}">
                    <a16:creationId xmlns:a16="http://schemas.microsoft.com/office/drawing/2014/main" id="{E6FE4FFB-6687-B8FA-2396-913BDEF4A526}"/>
                  </a:ext>
                </a:extLst>
              </p:cNvPr>
              <p:cNvSpPr txBox="1"/>
              <p:nvPr/>
            </p:nvSpPr>
            <p:spPr>
              <a:xfrm>
                <a:off x="454179" y="2132905"/>
                <a:ext cx="241935" cy="299720"/>
              </a:xfrm>
              <a:prstGeom prst="rect">
                <a:avLst/>
              </a:prstGeom>
              <a:noFill/>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1800" b="1" i="1" u="none" strike="noStrike" kern="1200" cap="none" spc="-5" normalizeH="0" baseline="0" noProof="0" dirty="0">
                    <a:ln>
                      <a:noFill/>
                    </a:ln>
                    <a:solidFill>
                      <a:srgbClr val="1D1D1B"/>
                    </a:solidFill>
                    <a:effectLst/>
                    <a:uLnTx/>
                    <a:uFillTx/>
                    <a:latin typeface="Arial"/>
                    <a:ea typeface="+mn-ea"/>
                    <a:cs typeface="Arial"/>
                  </a:rPr>
                  <a:t>f</a:t>
                </a:r>
                <a:endParaRPr kumimoji="0" sz="1800" b="0" i="0" u="none" strike="noStrike" kern="1200" cap="none" spc="0" normalizeH="0" baseline="0" noProof="0" dirty="0">
                  <a:ln>
                    <a:noFill/>
                  </a:ln>
                  <a:solidFill>
                    <a:prstClr val="black"/>
                  </a:solidFill>
                  <a:effectLst/>
                  <a:uLnTx/>
                  <a:uFillTx/>
                  <a:latin typeface="Arial"/>
                  <a:ea typeface="+mn-ea"/>
                  <a:cs typeface="Arial"/>
                </a:endParaRPr>
              </a:p>
            </p:txBody>
          </p:sp>
          <p:sp>
            <p:nvSpPr>
              <p:cNvPr id="30" name="object 45">
                <a:extLst>
                  <a:ext uri="{FF2B5EF4-FFF2-40B4-BE49-F238E27FC236}">
                    <a16:creationId xmlns:a16="http://schemas.microsoft.com/office/drawing/2014/main" id="{7ECDB2C5-5146-14A3-EBFD-3A576E970139}"/>
                  </a:ext>
                </a:extLst>
              </p:cNvPr>
              <p:cNvSpPr txBox="1"/>
              <p:nvPr/>
            </p:nvSpPr>
            <p:spPr>
              <a:xfrm>
                <a:off x="1289970" y="2132905"/>
                <a:ext cx="24193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1800" b="1" i="1" u="none" strike="noStrike" kern="1200" cap="none" spc="-5" normalizeH="0" baseline="0" noProof="0" dirty="0">
                    <a:ln>
                      <a:noFill/>
                    </a:ln>
                    <a:solidFill>
                      <a:srgbClr val="1D1D1B"/>
                    </a:solidFill>
                    <a:effectLst/>
                    <a:uLnTx/>
                    <a:uFillTx/>
                    <a:latin typeface="Arial"/>
                    <a:ea typeface="+mn-ea"/>
                    <a:cs typeface="Arial"/>
                  </a:rPr>
                  <a:t>ff</a:t>
                </a:r>
                <a:endParaRPr kumimoji="0" sz="1800" b="0" i="0" u="none" strike="noStrike" kern="1200" cap="none" spc="0" normalizeH="0" baseline="0" noProof="0" dirty="0">
                  <a:ln>
                    <a:noFill/>
                  </a:ln>
                  <a:solidFill>
                    <a:prstClr val="black"/>
                  </a:solidFill>
                  <a:effectLst/>
                  <a:uLnTx/>
                  <a:uFillTx/>
                  <a:latin typeface="Arial"/>
                  <a:ea typeface="+mn-ea"/>
                  <a:cs typeface="Arial"/>
                </a:endParaRPr>
              </a:p>
            </p:txBody>
          </p:sp>
          <p:sp>
            <p:nvSpPr>
              <p:cNvPr id="31" name="object 45">
                <a:extLst>
                  <a:ext uri="{FF2B5EF4-FFF2-40B4-BE49-F238E27FC236}">
                    <a16:creationId xmlns:a16="http://schemas.microsoft.com/office/drawing/2014/main" id="{96B68891-46F8-36E1-9109-ACFC664AE2B7}"/>
                  </a:ext>
                </a:extLst>
              </p:cNvPr>
              <p:cNvSpPr txBox="1"/>
              <p:nvPr/>
            </p:nvSpPr>
            <p:spPr>
              <a:xfrm>
                <a:off x="1993179" y="2126563"/>
                <a:ext cx="431693" cy="289823"/>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1800" b="1" i="1" u="none" strike="noStrike" kern="1200" cap="none" spc="0" normalizeH="0" baseline="0" noProof="0" dirty="0" err="1">
                    <a:ln>
                      <a:noFill/>
                    </a:ln>
                    <a:solidFill>
                      <a:prstClr val="black"/>
                    </a:solidFill>
                    <a:effectLst/>
                    <a:uLnTx/>
                    <a:uFillTx/>
                    <a:latin typeface="Arial"/>
                    <a:ea typeface="+mn-ea"/>
                    <a:cs typeface="Arial"/>
                  </a:rPr>
                  <a:t>ph</a:t>
                </a:r>
                <a:endParaRPr kumimoji="0" sz="1800" b="1" i="1" u="none" strike="noStrike" kern="1200" cap="none" spc="0" normalizeH="0" baseline="0" noProof="0" dirty="0">
                  <a:ln>
                    <a:noFill/>
                  </a:ln>
                  <a:solidFill>
                    <a:prstClr val="black"/>
                  </a:solidFill>
                  <a:effectLst/>
                  <a:uLnTx/>
                  <a:uFillTx/>
                  <a:latin typeface="Arial"/>
                  <a:ea typeface="+mn-ea"/>
                  <a:cs typeface="Arial"/>
                </a:endParaRPr>
              </a:p>
            </p:txBody>
          </p:sp>
          <p:sp>
            <p:nvSpPr>
              <p:cNvPr id="32" name="object 45">
                <a:extLst>
                  <a:ext uri="{FF2B5EF4-FFF2-40B4-BE49-F238E27FC236}">
                    <a16:creationId xmlns:a16="http://schemas.microsoft.com/office/drawing/2014/main" id="{51CDA6B7-D024-11C2-29EB-5AE7344ED8FB}"/>
                  </a:ext>
                </a:extLst>
              </p:cNvPr>
              <p:cNvSpPr txBox="1"/>
              <p:nvPr/>
            </p:nvSpPr>
            <p:spPr>
              <a:xfrm>
                <a:off x="2998061" y="2136460"/>
                <a:ext cx="418315" cy="289823"/>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1800" b="1" i="1" u="none" strike="noStrike" kern="1200" cap="none" spc="-5" normalizeH="0" baseline="0" noProof="0" dirty="0" err="1">
                    <a:ln>
                      <a:noFill/>
                    </a:ln>
                    <a:solidFill>
                      <a:srgbClr val="1D1D1B"/>
                    </a:solidFill>
                    <a:effectLst/>
                    <a:uLnTx/>
                    <a:uFillTx/>
                    <a:latin typeface="Arial"/>
                    <a:ea typeface="+mn-ea"/>
                    <a:cs typeface="Arial"/>
                  </a:rPr>
                  <a:t>gh</a:t>
                </a:r>
                <a:endParaRPr kumimoji="0" sz="1800" b="0" i="0" u="none" strike="noStrike" kern="1200" cap="none" spc="0" normalizeH="0" baseline="0" noProof="0" dirty="0">
                  <a:ln>
                    <a:noFill/>
                  </a:ln>
                  <a:solidFill>
                    <a:prstClr val="black"/>
                  </a:solidFill>
                  <a:effectLst/>
                  <a:uLnTx/>
                  <a:uFillTx/>
                  <a:latin typeface="Arial"/>
                  <a:ea typeface="+mn-ea"/>
                  <a:cs typeface="Arial"/>
                </a:endParaRPr>
              </a:p>
            </p:txBody>
          </p:sp>
          <p:cxnSp>
            <p:nvCxnSpPr>
              <p:cNvPr id="33" name="Straight Connector 32">
                <a:extLst>
                  <a:ext uri="{FF2B5EF4-FFF2-40B4-BE49-F238E27FC236}">
                    <a16:creationId xmlns:a16="http://schemas.microsoft.com/office/drawing/2014/main" id="{0E723755-2748-DE48-9D87-7E3FB34B8D1A}"/>
                  </a:ext>
                </a:extLst>
              </p:cNvPr>
              <p:cNvCxnSpPr>
                <a:cxnSpLocks/>
              </p:cNvCxnSpPr>
              <p:nvPr/>
            </p:nvCxnSpPr>
            <p:spPr>
              <a:xfrm>
                <a:off x="342890" y="2502334"/>
                <a:ext cx="3073486"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4" name="Text Box 2">
                <a:extLst>
                  <a:ext uri="{FF2B5EF4-FFF2-40B4-BE49-F238E27FC236}">
                    <a16:creationId xmlns:a16="http://schemas.microsoft.com/office/drawing/2014/main" id="{87C2D477-38AF-41BF-5914-3CC5694A1519}"/>
                  </a:ext>
                </a:extLst>
              </p:cNvPr>
              <p:cNvSpPr txBox="1">
                <a:spLocks noChangeArrowheads="1"/>
              </p:cNvSpPr>
              <p:nvPr/>
            </p:nvSpPr>
            <p:spPr bwMode="auto">
              <a:xfrm>
                <a:off x="2807058" y="2757980"/>
                <a:ext cx="1646608" cy="509158"/>
              </a:xfrm>
              <a:prstGeom prst="rect">
                <a:avLst/>
              </a:prstGeom>
              <a:solidFill>
                <a:srgbClr val="F3F3F3"/>
              </a:solidFill>
              <a:ln w="9525"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800" b="0" i="0" u="none" strike="noStrike" kern="1200" cap="none" spc="0" normalizeH="0" baseline="0" noProof="0" dirty="0">
                    <a:ln>
                      <a:noFill/>
                    </a:ln>
                    <a:solidFill>
                      <a:prstClr val="black"/>
                    </a:solidFill>
                    <a:effectLst/>
                    <a:uLnTx/>
                    <a:uFillTx/>
                    <a:latin typeface="Calibri" panose="020F0502020204030204"/>
                    <a:ea typeface="+mn-ea"/>
                    <a:cs typeface="+mn-cs"/>
                  </a:rPr>
                  <a:t>sacri</a:t>
                </a:r>
                <a:r>
                  <a:rPr kumimoji="0" lang="en-US" altLang="en-US" sz="2800" b="1" i="0" u="none" strike="noStrike" kern="1200" cap="none" spc="0" normalizeH="0" baseline="0" noProof="0" dirty="0">
                    <a:ln>
                      <a:noFill/>
                    </a:ln>
                    <a:solidFill>
                      <a:prstClr val="black"/>
                    </a:solidFill>
                    <a:effectLst/>
                    <a:uLnTx/>
                    <a:uFillTx/>
                    <a:latin typeface="Calibri" panose="020F0502020204030204"/>
                    <a:ea typeface="+mn-ea"/>
                    <a:cs typeface="+mn-cs"/>
                  </a:rPr>
                  <a:t>f</a:t>
                </a:r>
                <a:r>
                  <a:rPr kumimoji="0" lang="en-US" altLang="en-US" sz="2800" b="0" i="0" u="none" strike="noStrike" kern="1200" cap="none" spc="0" normalizeH="0" baseline="0" noProof="0" dirty="0">
                    <a:ln>
                      <a:noFill/>
                    </a:ln>
                    <a:solidFill>
                      <a:prstClr val="black"/>
                    </a:solidFill>
                    <a:effectLst/>
                    <a:uLnTx/>
                    <a:uFillTx/>
                    <a:latin typeface="Calibri" panose="020F0502020204030204"/>
                    <a:ea typeface="+mn-ea"/>
                    <a:cs typeface="+mn-cs"/>
                  </a:rPr>
                  <a:t>ice</a:t>
                </a:r>
              </a:p>
            </p:txBody>
          </p:sp>
          <p:cxnSp>
            <p:nvCxnSpPr>
              <p:cNvPr id="35" name="Straight Arrow Connector 34">
                <a:extLst>
                  <a:ext uri="{FF2B5EF4-FFF2-40B4-BE49-F238E27FC236}">
                    <a16:creationId xmlns:a16="http://schemas.microsoft.com/office/drawing/2014/main" id="{A5D5A6EC-8EC7-C4C8-242C-90A70DC6B107}"/>
                  </a:ext>
                </a:extLst>
              </p:cNvPr>
              <p:cNvCxnSpPr>
                <a:cxnSpLocks/>
              </p:cNvCxnSpPr>
              <p:nvPr/>
            </p:nvCxnSpPr>
            <p:spPr>
              <a:xfrm flipV="1">
                <a:off x="4104551" y="3158843"/>
                <a:ext cx="0" cy="317188"/>
              </a:xfrm>
              <a:prstGeom prst="straightConnector1">
                <a:avLst/>
              </a:prstGeom>
              <a:ln w="31750">
                <a:solidFill>
                  <a:srgbClr val="4EB2E5">
                    <a:alpha val="91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EF20264-5121-7618-9382-F19EBE517468}"/>
                  </a:ext>
                </a:extLst>
              </p:cNvPr>
              <p:cNvCxnSpPr>
                <a:cxnSpLocks/>
              </p:cNvCxnSpPr>
              <p:nvPr/>
            </p:nvCxnSpPr>
            <p:spPr>
              <a:xfrm flipV="1">
                <a:off x="1430629" y="3158843"/>
                <a:ext cx="0" cy="317188"/>
              </a:xfrm>
              <a:prstGeom prst="straightConnector1">
                <a:avLst/>
              </a:prstGeom>
              <a:ln w="31750">
                <a:solidFill>
                  <a:srgbClr val="4EB2E5">
                    <a:alpha val="91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4CCA4F8-1A69-F310-5BE5-88D8459F19DB}"/>
                  </a:ext>
                </a:extLst>
              </p:cNvPr>
              <p:cNvCxnSpPr>
                <a:cxnSpLocks/>
              </p:cNvCxnSpPr>
              <p:nvPr/>
            </p:nvCxnSpPr>
            <p:spPr>
              <a:xfrm flipV="1">
                <a:off x="3832076" y="3154229"/>
                <a:ext cx="0" cy="317188"/>
              </a:xfrm>
              <a:prstGeom prst="straightConnector1">
                <a:avLst/>
              </a:prstGeom>
              <a:ln w="31750">
                <a:solidFill>
                  <a:srgbClr val="4EB2E5">
                    <a:alpha val="91000"/>
                  </a:srgbClr>
                </a:solidFill>
                <a:tailEnd type="triangle"/>
              </a:ln>
            </p:spPr>
            <p:style>
              <a:lnRef idx="1">
                <a:schemeClr val="accent1"/>
              </a:lnRef>
              <a:fillRef idx="0">
                <a:schemeClr val="accent1"/>
              </a:fillRef>
              <a:effectRef idx="0">
                <a:schemeClr val="accent1"/>
              </a:effectRef>
              <a:fontRef idx="minor">
                <a:schemeClr val="tx1"/>
              </a:fontRef>
            </p:style>
          </p:cxnSp>
          <p:sp>
            <p:nvSpPr>
              <p:cNvPr id="38" name="Text Box 7">
                <a:extLst>
                  <a:ext uri="{FF2B5EF4-FFF2-40B4-BE49-F238E27FC236}">
                    <a16:creationId xmlns:a16="http://schemas.microsoft.com/office/drawing/2014/main" id="{C5DB7AF0-0DEB-CC6B-223F-89283A64B282}"/>
                  </a:ext>
                </a:extLst>
              </p:cNvPr>
              <p:cNvSpPr txBox="1">
                <a:spLocks noChangeArrowheads="1"/>
              </p:cNvSpPr>
              <p:nvPr/>
            </p:nvSpPr>
            <p:spPr bwMode="auto">
              <a:xfrm>
                <a:off x="2807058" y="3450701"/>
                <a:ext cx="1565424" cy="380473"/>
              </a:xfrm>
              <a:prstGeom prst="rect">
                <a:avLst/>
              </a:prstGeom>
              <a:solidFill>
                <a:schemeClr val="bg1">
                  <a:lumMod val="95000"/>
                </a:schemeClr>
              </a:solidFill>
              <a:ln w="9525"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a:t>
                </a:r>
                <a:r>
                  <a:rPr kumimoji="0" lang="en-GB" altLang="en-US" sz="16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igh</a:t>
                </a:r>
                <a:r>
                  <a:rPr kumimoji="0" lang="en-GB" altLang="en-US"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coded </a:t>
                </a:r>
                <a:r>
                  <a:rPr kumimoji="0" lang="en-GB" altLang="en-US" sz="1600" b="0" i="1"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i_e</a:t>
                </a:r>
                <a:endParaRPr kumimoji="0" lang="en-US" altLang="en-US" sz="1600" b="0" i="1"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39" name="object 79">
                <a:extLst>
                  <a:ext uri="{FF2B5EF4-FFF2-40B4-BE49-F238E27FC236}">
                    <a16:creationId xmlns:a16="http://schemas.microsoft.com/office/drawing/2014/main" id="{1435BED9-A695-1A84-C9B0-F426FBF0383A}"/>
                  </a:ext>
                </a:extLst>
              </p:cNvPr>
              <p:cNvPicPr/>
              <p:nvPr/>
            </p:nvPicPr>
            <p:blipFill>
              <a:blip r:embed="rId9" cstate="print"/>
              <a:stretch>
                <a:fillRect/>
              </a:stretch>
            </p:blipFill>
            <p:spPr>
              <a:xfrm>
                <a:off x="4243190" y="2590407"/>
                <a:ext cx="599078" cy="1414418"/>
              </a:xfrm>
              <a:prstGeom prst="rect">
                <a:avLst/>
              </a:prstGeom>
            </p:spPr>
          </p:pic>
          <p:sp>
            <p:nvSpPr>
              <p:cNvPr id="40" name="TextBox 39">
                <a:extLst>
                  <a:ext uri="{FF2B5EF4-FFF2-40B4-BE49-F238E27FC236}">
                    <a16:creationId xmlns:a16="http://schemas.microsoft.com/office/drawing/2014/main" id="{F234357F-B8A9-F212-7B82-AC86362FB97D}"/>
                  </a:ext>
                </a:extLst>
              </p:cNvPr>
              <p:cNvSpPr txBox="1"/>
              <p:nvPr/>
            </p:nvSpPr>
            <p:spPr>
              <a:xfrm>
                <a:off x="49410" y="-550271"/>
                <a:ext cx="6809591" cy="6858000"/>
              </a:xfrm>
              <a:prstGeom prst="rect">
                <a:avLst/>
              </a:prstGeom>
              <a:solidFill>
                <a:schemeClr val="bg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E6FB1110-9C08-F94D-3C38-458283B34E4F}"/>
                  </a:ext>
                </a:extLst>
              </p:cNvPr>
              <p:cNvSpPr txBox="1"/>
              <p:nvPr/>
            </p:nvSpPr>
            <p:spPr>
              <a:xfrm>
                <a:off x="606431" y="2434402"/>
                <a:ext cx="5878775" cy="34642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Urbanist" panose="020B0A04040200000203" pitchFamily="34" charset="0"/>
                    <a:cs typeface="Urbanist" panose="020B0A04040200000203" pitchFamily="34" charset="0"/>
                  </a:rPr>
                  <a:t>Crowning glory</a:t>
                </a: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Someone’s or something’s greatest achievement.</a:t>
                </a: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best or most beautiful feature of something.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rPr>
                  <a:t>The cathedral was the city’s crowning glory.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rPr>
                  <a:t>Her crowning glory is her hair.</a:t>
                </a:r>
              </a:p>
            </p:txBody>
          </p:sp>
        </p:grpSp>
        <p:pic>
          <p:nvPicPr>
            <p:cNvPr id="43" name="Picture 42">
              <a:extLst>
                <a:ext uri="{FF2B5EF4-FFF2-40B4-BE49-F238E27FC236}">
                  <a16:creationId xmlns:a16="http://schemas.microsoft.com/office/drawing/2014/main" id="{19F12C81-C146-A276-8773-D88F70AC7E1E}"/>
                </a:ext>
              </a:extLst>
            </p:cNvPr>
            <p:cNvPicPr>
              <a:picLocks noChangeAspect="1"/>
            </p:cNvPicPr>
            <p:nvPr/>
          </p:nvPicPr>
          <p:blipFill>
            <a:blip r:embed="rId10"/>
            <a:stretch>
              <a:fillRect/>
            </a:stretch>
          </p:blipFill>
          <p:spPr>
            <a:xfrm>
              <a:off x="-4286756" y="692362"/>
              <a:ext cx="1672543" cy="1672543"/>
            </a:xfrm>
            <a:prstGeom prst="rect">
              <a:avLst/>
            </a:prstGeom>
          </p:spPr>
        </p:pic>
        <p:pic>
          <p:nvPicPr>
            <p:cNvPr id="45" name="Picture 44">
              <a:extLst>
                <a:ext uri="{FF2B5EF4-FFF2-40B4-BE49-F238E27FC236}">
                  <a16:creationId xmlns:a16="http://schemas.microsoft.com/office/drawing/2014/main" id="{BF12EFE3-3E48-CB85-424B-E065B0E995CD}"/>
                </a:ext>
              </a:extLst>
            </p:cNvPr>
            <p:cNvPicPr>
              <a:picLocks noChangeAspect="1"/>
            </p:cNvPicPr>
            <p:nvPr/>
          </p:nvPicPr>
          <p:blipFill>
            <a:blip r:embed="rId11"/>
            <a:stretch>
              <a:fillRect/>
            </a:stretch>
          </p:blipFill>
          <p:spPr>
            <a:xfrm>
              <a:off x="-4165615" y="-549943"/>
              <a:ext cx="1516959" cy="1516959"/>
            </a:xfrm>
            <a:prstGeom prst="rect">
              <a:avLst/>
            </a:prstGeom>
          </p:spPr>
        </p:pic>
      </p:grpSp>
    </p:spTree>
    <p:extLst>
      <p:ext uri="{BB962C8B-B14F-4D97-AF65-F5344CB8AC3E}">
        <p14:creationId xmlns:p14="http://schemas.microsoft.com/office/powerpoint/2010/main" val="20252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15"/>
                    </p:tgtEl>
                  </p:cond>
                </p:stCondLst>
                <p:endSync evt="end" delay="0">
                  <p:rtn val="all"/>
                </p:endSync>
                <p:childTnLst>
                  <p:par>
                    <p:cTn id="14" fill="hold">
                      <p:stCondLst>
                        <p:cond delay="0"/>
                      </p:stCondLst>
                      <p:childTnLst>
                        <p:par>
                          <p:cTn id="15" fill="hold">
                            <p:stCondLst>
                              <p:cond delay="0"/>
                            </p:stCondLst>
                            <p:childTnLst>
                              <p:par>
                                <p:cTn id="16" presetID="42" presetClass="path" presetSubtype="0" accel="50000" decel="50000" fill="hold" nodeType="clickEffect">
                                  <p:stCondLst>
                                    <p:cond delay="0"/>
                                  </p:stCondLst>
                                  <p:childTnLst>
                                    <p:animMotion origin="layout" path="M 3.125E-6 -1.85185E-6 L 0.51315 -0.01366 " pathEditMode="relative" rAng="0" ptsTypes="AA">
                                      <p:cBhvr>
                                        <p:cTn id="17" dur="2000" fill="hold"/>
                                        <p:tgtEl>
                                          <p:spTgt spid="46"/>
                                        </p:tgtEl>
                                        <p:attrNameLst>
                                          <p:attrName>ppt_x</p:attrName>
                                          <p:attrName>ppt_y</p:attrName>
                                        </p:attrNameLst>
                                      </p:cBhvr>
                                      <p:rCtr x="25664" y="-694"/>
                                    </p:animMotion>
                                  </p:childTnLst>
                                </p:cTn>
                              </p:par>
                            </p:childTnLst>
                          </p:cTn>
                        </p:par>
                      </p:childTnLst>
                    </p:cTn>
                  </p:par>
                </p:childTnLst>
              </p:cTn>
              <p:nextCondLst>
                <p:cond evt="onClick" delay="0">
                  <p:tgtEl>
                    <p:spTgt spid="15"/>
                  </p:tgtEl>
                </p:cond>
              </p:nextCondLst>
            </p:seq>
            <p:seq concurrent="1" nextAc="seek">
              <p:cTn id="18" restart="whenNotActive" fill="hold" evtFilter="cancelBubble" nodeType="interactiveSeq">
                <p:stCondLst>
                  <p:cond evt="onClick" delay="0">
                    <p:tgtEl>
                      <p:spTgt spid="46"/>
                    </p:tgtEl>
                  </p:cond>
                </p:stCondLst>
                <p:endSync evt="end" delay="0">
                  <p:rtn val="all"/>
                </p:endSync>
                <p:childTnLst>
                  <p:par>
                    <p:cTn id="19" fill="hold">
                      <p:stCondLst>
                        <p:cond delay="0"/>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46"/>
                  </p:tgtEl>
                </p:cond>
              </p:nextCondLst>
            </p:seq>
          </p:childTnLst>
        </p:cTn>
      </p:par>
    </p:tnLst>
    <p:bldLst>
      <p:bldP spid="23" grpId="0" animBg="1"/>
      <p:bldP spid="24"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75D166F-6DE9-1962-E648-D61C338E120F}"/>
              </a:ext>
            </a:extLst>
          </p:cNvPr>
          <p:cNvPicPr>
            <a:picLocks noChangeAspect="1"/>
          </p:cNvPicPr>
          <p:nvPr/>
        </p:nvPicPr>
        <p:blipFill>
          <a:blip r:embed="rId2"/>
          <a:stretch>
            <a:fillRect/>
          </a:stretch>
        </p:blipFill>
        <p:spPr>
          <a:xfrm>
            <a:off x="1025707" y="1826616"/>
            <a:ext cx="10181202" cy="1926503"/>
          </a:xfrm>
          <a:prstGeom prst="rect">
            <a:avLst/>
          </a:prstGeom>
        </p:spPr>
      </p:pic>
      <p:sp>
        <p:nvSpPr>
          <p:cNvPr id="5" name="Speech Bubble: Oval 4">
            <a:extLst>
              <a:ext uri="{FF2B5EF4-FFF2-40B4-BE49-F238E27FC236}">
                <a16:creationId xmlns:a16="http://schemas.microsoft.com/office/drawing/2014/main" id="{02673342-EFD5-C17C-C426-4048CAA08F48}"/>
              </a:ext>
            </a:extLst>
          </p:cNvPr>
          <p:cNvSpPr/>
          <p:nvPr/>
        </p:nvSpPr>
        <p:spPr>
          <a:xfrm>
            <a:off x="1247775" y="238126"/>
            <a:ext cx="2847975" cy="1695450"/>
          </a:xfrm>
          <a:prstGeom prst="wedgeEllipseCallou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They have no political power so what’s the point? </a:t>
            </a:r>
          </a:p>
        </p:txBody>
      </p:sp>
      <p:sp>
        <p:nvSpPr>
          <p:cNvPr id="6" name="Speech Bubble: Oval 5">
            <a:extLst>
              <a:ext uri="{FF2B5EF4-FFF2-40B4-BE49-F238E27FC236}">
                <a16:creationId xmlns:a16="http://schemas.microsoft.com/office/drawing/2014/main" id="{A8FBC15A-49C6-CD08-1DA1-ACB8B4BF9F0F}"/>
              </a:ext>
            </a:extLst>
          </p:cNvPr>
          <p:cNvSpPr/>
          <p:nvPr/>
        </p:nvSpPr>
        <p:spPr>
          <a:xfrm>
            <a:off x="9016975" y="3382266"/>
            <a:ext cx="3013525" cy="1957909"/>
          </a:xfrm>
          <a:prstGeom prst="wedgeEllipseCallout">
            <a:avLst>
              <a:gd name="adj1" fmla="val 28331"/>
              <a:gd name="adj2" fmla="val 63062"/>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They are a powerful global representation of Britain.</a:t>
            </a:r>
          </a:p>
        </p:txBody>
      </p:sp>
      <p:sp>
        <p:nvSpPr>
          <p:cNvPr id="9" name="Speech Bubble: Rectangle 8">
            <a:extLst>
              <a:ext uri="{FF2B5EF4-FFF2-40B4-BE49-F238E27FC236}">
                <a16:creationId xmlns:a16="http://schemas.microsoft.com/office/drawing/2014/main" id="{029D2FBB-8F4F-EC32-EF3D-1700B35656AF}"/>
              </a:ext>
            </a:extLst>
          </p:cNvPr>
          <p:cNvSpPr/>
          <p:nvPr/>
        </p:nvSpPr>
        <p:spPr>
          <a:xfrm>
            <a:off x="5388193" y="290725"/>
            <a:ext cx="3679607" cy="1201355"/>
          </a:xfrm>
          <a:prstGeom prst="wedgeRectCallout">
            <a:avLst>
              <a:gd name="adj1" fmla="val -20579"/>
              <a:gd name="adj2" fmla="val 9512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 hereditary monarch is undemocratic.</a:t>
            </a:r>
          </a:p>
        </p:txBody>
      </p:sp>
      <p:sp>
        <p:nvSpPr>
          <p:cNvPr id="11" name="Rectangle 10">
            <a:extLst>
              <a:ext uri="{FF2B5EF4-FFF2-40B4-BE49-F238E27FC236}">
                <a16:creationId xmlns:a16="http://schemas.microsoft.com/office/drawing/2014/main" id="{C9B8D630-8B15-13FA-585D-C1C59CCF3CF0}"/>
              </a:ext>
            </a:extLst>
          </p:cNvPr>
          <p:cNvSpPr/>
          <p:nvPr/>
        </p:nvSpPr>
        <p:spPr>
          <a:xfrm>
            <a:off x="1271333" y="5729646"/>
            <a:ext cx="9907081" cy="8376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Task 4.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Explain your opinion, giving a reason to support your view. </a:t>
            </a:r>
          </a:p>
        </p:txBody>
      </p:sp>
      <p:sp>
        <p:nvSpPr>
          <p:cNvPr id="7" name="Speech Bubble: Rectangle 6">
            <a:extLst>
              <a:ext uri="{FF2B5EF4-FFF2-40B4-BE49-F238E27FC236}">
                <a16:creationId xmlns:a16="http://schemas.microsoft.com/office/drawing/2014/main" id="{02B69074-8D96-700C-793B-86C540F71140}"/>
              </a:ext>
            </a:extLst>
          </p:cNvPr>
          <p:cNvSpPr/>
          <p:nvPr/>
        </p:nvSpPr>
        <p:spPr>
          <a:xfrm>
            <a:off x="526714" y="3337954"/>
            <a:ext cx="3226562" cy="1887989"/>
          </a:xfrm>
          <a:prstGeom prst="wedgeRectCallout">
            <a:avLst>
              <a:gd name="adj1" fmla="val -20833"/>
              <a:gd name="adj2" fmla="val 70407"/>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They are a magnet for tourism. Estimated to be worth £550 million.</a:t>
            </a:r>
          </a:p>
        </p:txBody>
      </p:sp>
      <p:sp>
        <p:nvSpPr>
          <p:cNvPr id="8" name="Speech Bubble: Oval 7">
            <a:extLst>
              <a:ext uri="{FF2B5EF4-FFF2-40B4-BE49-F238E27FC236}">
                <a16:creationId xmlns:a16="http://schemas.microsoft.com/office/drawing/2014/main" id="{063CCD46-184D-4C64-807E-410C844BA5A3}"/>
              </a:ext>
            </a:extLst>
          </p:cNvPr>
          <p:cNvSpPr/>
          <p:nvPr/>
        </p:nvSpPr>
        <p:spPr>
          <a:xfrm>
            <a:off x="4664204" y="3329961"/>
            <a:ext cx="4138612" cy="2039781"/>
          </a:xfrm>
          <a:prstGeom prst="wedgeEllipseCallout">
            <a:avLst>
              <a:gd name="adj1" fmla="val -12087"/>
              <a:gd name="adj2" fmla="val 75865"/>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 British monarchy cost the taxpayers around £82 million per year.</a:t>
            </a:r>
          </a:p>
        </p:txBody>
      </p:sp>
      <p:grpSp>
        <p:nvGrpSpPr>
          <p:cNvPr id="20" name="Group 19">
            <a:extLst>
              <a:ext uri="{FF2B5EF4-FFF2-40B4-BE49-F238E27FC236}">
                <a16:creationId xmlns:a16="http://schemas.microsoft.com/office/drawing/2014/main" id="{464482A0-D6DB-9C7E-FD4B-63BC48403FCD}"/>
              </a:ext>
            </a:extLst>
          </p:cNvPr>
          <p:cNvGrpSpPr/>
          <p:nvPr/>
        </p:nvGrpSpPr>
        <p:grpSpPr>
          <a:xfrm>
            <a:off x="145092" y="928087"/>
            <a:ext cx="711137" cy="629286"/>
            <a:chOff x="145092" y="928087"/>
            <a:chExt cx="711137" cy="629286"/>
          </a:xfrm>
        </p:grpSpPr>
        <p:sp>
          <p:nvSpPr>
            <p:cNvPr id="16" name="Rectangle 15">
              <a:extLst>
                <a:ext uri="{FF2B5EF4-FFF2-40B4-BE49-F238E27FC236}">
                  <a16:creationId xmlns:a16="http://schemas.microsoft.com/office/drawing/2014/main" id="{0CE64C49-F289-85F7-9B6F-3E2AD272E9C1}"/>
                </a:ext>
              </a:extLst>
            </p:cNvPr>
            <p:cNvSpPr/>
            <p:nvPr/>
          </p:nvSpPr>
          <p:spPr>
            <a:xfrm>
              <a:off x="145092" y="92808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19" name="Picture 18">
              <a:extLst>
                <a:ext uri="{FF2B5EF4-FFF2-40B4-BE49-F238E27FC236}">
                  <a16:creationId xmlns:a16="http://schemas.microsoft.com/office/drawing/2014/main" id="{A1607719-5A3D-8BB9-1C97-BAAC40D6EA55}"/>
                </a:ext>
              </a:extLst>
            </p:cNvPr>
            <p:cNvPicPr>
              <a:picLocks noChangeAspect="1"/>
            </p:cNvPicPr>
            <p:nvPr/>
          </p:nvPicPr>
          <p:blipFill>
            <a:blip r:embed="rId3"/>
            <a:stretch>
              <a:fillRect/>
            </a:stretch>
          </p:blipFill>
          <p:spPr>
            <a:xfrm>
              <a:off x="193800" y="942693"/>
              <a:ext cx="614680" cy="614680"/>
            </a:xfrm>
            <a:prstGeom prst="rect">
              <a:avLst/>
            </a:prstGeom>
          </p:spPr>
        </p:pic>
      </p:grpSp>
      <p:grpSp>
        <p:nvGrpSpPr>
          <p:cNvPr id="21" name="Group 20">
            <a:extLst>
              <a:ext uri="{FF2B5EF4-FFF2-40B4-BE49-F238E27FC236}">
                <a16:creationId xmlns:a16="http://schemas.microsoft.com/office/drawing/2014/main" id="{6521C07A-8986-300C-DEDD-672706880B0B}"/>
              </a:ext>
            </a:extLst>
          </p:cNvPr>
          <p:cNvGrpSpPr/>
          <p:nvPr/>
        </p:nvGrpSpPr>
        <p:grpSpPr>
          <a:xfrm>
            <a:off x="26547" y="1470553"/>
            <a:ext cx="948226" cy="948226"/>
            <a:chOff x="14079" y="766583"/>
            <a:chExt cx="948226" cy="948226"/>
          </a:xfrm>
        </p:grpSpPr>
        <p:sp>
          <p:nvSpPr>
            <p:cNvPr id="22" name="Rectangle 21">
              <a:extLst>
                <a:ext uri="{FF2B5EF4-FFF2-40B4-BE49-F238E27FC236}">
                  <a16:creationId xmlns:a16="http://schemas.microsoft.com/office/drawing/2014/main" id="{7B956547-7B4E-DBD7-4A88-01246EEE4A72}"/>
                </a:ext>
              </a:extLst>
            </p:cNvPr>
            <p:cNvSpPr/>
            <p:nvPr/>
          </p:nvSpPr>
          <p:spPr>
            <a:xfrm>
              <a:off x="121991" y="92808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23" name="Picture 22">
              <a:extLst>
                <a:ext uri="{FF2B5EF4-FFF2-40B4-BE49-F238E27FC236}">
                  <a16:creationId xmlns:a16="http://schemas.microsoft.com/office/drawing/2014/main" id="{A4236BBB-4FD0-EDF5-F19E-96EC94E71A5B}"/>
                </a:ext>
              </a:extLst>
            </p:cNvPr>
            <p:cNvPicPr>
              <a:picLocks noChangeAspect="1"/>
            </p:cNvPicPr>
            <p:nvPr/>
          </p:nvPicPr>
          <p:blipFill>
            <a:blip r:embed="rId4"/>
            <a:stretch>
              <a:fillRect/>
            </a:stretch>
          </p:blipFill>
          <p:spPr>
            <a:xfrm>
              <a:off x="14079" y="766583"/>
              <a:ext cx="948226" cy="948226"/>
            </a:xfrm>
            <a:prstGeom prst="rect">
              <a:avLst/>
            </a:prstGeom>
          </p:spPr>
        </p:pic>
      </p:grpSp>
      <p:pic>
        <p:nvPicPr>
          <p:cNvPr id="2" name="Picture 1">
            <a:extLst>
              <a:ext uri="{FF2B5EF4-FFF2-40B4-BE49-F238E27FC236}">
                <a16:creationId xmlns:a16="http://schemas.microsoft.com/office/drawing/2014/main" id="{0B2F0639-364B-FB60-61DB-7C2519CAF825}"/>
              </a:ext>
            </a:extLst>
          </p:cNvPr>
          <p:cNvPicPr>
            <a:picLocks noChangeAspect="1"/>
          </p:cNvPicPr>
          <p:nvPr/>
        </p:nvPicPr>
        <p:blipFill>
          <a:blip r:embed="rId5"/>
          <a:stretch>
            <a:fillRect/>
          </a:stretch>
        </p:blipFill>
        <p:spPr>
          <a:xfrm>
            <a:off x="121991" y="172117"/>
            <a:ext cx="841321" cy="755970"/>
          </a:xfrm>
          <a:prstGeom prst="rect">
            <a:avLst/>
          </a:prstGeom>
        </p:spPr>
      </p:pic>
    </p:spTree>
    <p:extLst>
      <p:ext uri="{BB962C8B-B14F-4D97-AF65-F5344CB8AC3E}">
        <p14:creationId xmlns:p14="http://schemas.microsoft.com/office/powerpoint/2010/main" val="1592093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Audio icon">
            <a:extLst>
              <a:ext uri="{FF2B5EF4-FFF2-40B4-BE49-F238E27FC236}">
                <a16:creationId xmlns:a16="http://schemas.microsoft.com/office/drawing/2014/main" id="{CDC59F45-9898-0A4F-3345-820B1241884C}"/>
              </a:ext>
            </a:extLst>
          </p:cNvPr>
          <p:cNvGrpSpPr/>
          <p:nvPr/>
        </p:nvGrpSpPr>
        <p:grpSpPr>
          <a:xfrm>
            <a:off x="126118" y="998060"/>
            <a:ext cx="711137" cy="582686"/>
            <a:chOff x="171014" y="934243"/>
            <a:chExt cx="711137" cy="582686"/>
          </a:xfrm>
        </p:grpSpPr>
        <p:sp>
          <p:nvSpPr>
            <p:cNvPr id="5" name="Rectangle 4">
              <a:extLst>
                <a:ext uri="{FF2B5EF4-FFF2-40B4-BE49-F238E27FC236}">
                  <a16:creationId xmlns:a16="http://schemas.microsoft.com/office/drawing/2014/main" id="{0D831E78-7B17-B669-2D19-E4447B285E9B}"/>
                </a:ext>
              </a:extLst>
            </p:cNvPr>
            <p:cNvSpPr/>
            <p:nvPr/>
          </p:nvSpPr>
          <p:spPr>
            <a:xfrm>
              <a:off x="171014" y="934243"/>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7" name="Picture 6">
              <a:extLst>
                <a:ext uri="{FF2B5EF4-FFF2-40B4-BE49-F238E27FC236}">
                  <a16:creationId xmlns:a16="http://schemas.microsoft.com/office/drawing/2014/main" id="{434F05B0-14EE-08CE-2D6F-6B346C0D9268}"/>
                </a:ext>
              </a:extLst>
            </p:cNvPr>
            <p:cNvPicPr>
              <a:picLocks noChangeAspect="1"/>
            </p:cNvPicPr>
            <p:nvPr/>
          </p:nvPicPr>
          <p:blipFill>
            <a:blip r:embed="rId2"/>
            <a:stretch>
              <a:fillRect/>
            </a:stretch>
          </p:blipFill>
          <p:spPr>
            <a:xfrm>
              <a:off x="284236" y="991227"/>
              <a:ext cx="493266" cy="493266"/>
            </a:xfrm>
            <a:prstGeom prst="rect">
              <a:avLst/>
            </a:prstGeom>
          </p:spPr>
        </p:pic>
      </p:grpSp>
      <p:grpSp>
        <p:nvGrpSpPr>
          <p:cNvPr id="8" name="origins">
            <a:extLst>
              <a:ext uri="{FF2B5EF4-FFF2-40B4-BE49-F238E27FC236}">
                <a16:creationId xmlns:a16="http://schemas.microsoft.com/office/drawing/2014/main" id="{6443F8EF-8CEE-CC87-22CD-3121D5955CA3}"/>
              </a:ext>
            </a:extLst>
          </p:cNvPr>
          <p:cNvGrpSpPr/>
          <p:nvPr/>
        </p:nvGrpSpPr>
        <p:grpSpPr>
          <a:xfrm>
            <a:off x="135354" y="2399583"/>
            <a:ext cx="711137" cy="582686"/>
            <a:chOff x="170228" y="2390342"/>
            <a:chExt cx="711137" cy="582686"/>
          </a:xfrm>
        </p:grpSpPr>
        <p:sp>
          <p:nvSpPr>
            <p:cNvPr id="9" name="origins">
              <a:extLst>
                <a:ext uri="{FF2B5EF4-FFF2-40B4-BE49-F238E27FC236}">
                  <a16:creationId xmlns:a16="http://schemas.microsoft.com/office/drawing/2014/main" id="{B1C3AAC5-F19D-45E9-D2FB-D6B4CEDF3121}"/>
                </a:ext>
              </a:extLst>
            </p:cNvPr>
            <p:cNvSpPr/>
            <p:nvPr/>
          </p:nvSpPr>
          <p:spPr>
            <a:xfrm>
              <a:off x="170228" y="2390342"/>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10" name="Picture 9">
              <a:extLst>
                <a:ext uri="{FF2B5EF4-FFF2-40B4-BE49-F238E27FC236}">
                  <a16:creationId xmlns:a16="http://schemas.microsoft.com/office/drawing/2014/main" id="{80346D2A-A0C0-4EAA-1050-879303742166}"/>
                </a:ext>
              </a:extLst>
            </p:cNvPr>
            <p:cNvPicPr>
              <a:picLocks noChangeAspect="1"/>
            </p:cNvPicPr>
            <p:nvPr/>
          </p:nvPicPr>
          <p:blipFill>
            <a:blip r:embed="rId3"/>
            <a:stretch>
              <a:fillRect/>
            </a:stretch>
          </p:blipFill>
          <p:spPr>
            <a:xfrm>
              <a:off x="296769" y="2468937"/>
              <a:ext cx="445149" cy="445149"/>
            </a:xfrm>
            <a:prstGeom prst="rect">
              <a:avLst/>
            </a:prstGeom>
          </p:spPr>
        </p:pic>
      </p:grpSp>
      <p:grpSp>
        <p:nvGrpSpPr>
          <p:cNvPr id="11" name="Group 10">
            <a:extLst>
              <a:ext uri="{FF2B5EF4-FFF2-40B4-BE49-F238E27FC236}">
                <a16:creationId xmlns:a16="http://schemas.microsoft.com/office/drawing/2014/main" id="{0EB572F3-8F01-EEC3-6636-486E718F7C16}"/>
              </a:ext>
            </a:extLst>
          </p:cNvPr>
          <p:cNvGrpSpPr/>
          <p:nvPr/>
        </p:nvGrpSpPr>
        <p:grpSpPr>
          <a:xfrm>
            <a:off x="132728" y="1682851"/>
            <a:ext cx="731310" cy="582686"/>
            <a:chOff x="157922" y="1635641"/>
            <a:chExt cx="731310" cy="582686"/>
          </a:xfrm>
        </p:grpSpPr>
        <p:sp>
          <p:nvSpPr>
            <p:cNvPr id="12" name="Rectangle 11">
              <a:extLst>
                <a:ext uri="{FF2B5EF4-FFF2-40B4-BE49-F238E27FC236}">
                  <a16:creationId xmlns:a16="http://schemas.microsoft.com/office/drawing/2014/main" id="{265AC30D-0C29-749A-D97D-FE68A9806599}"/>
                </a:ext>
              </a:extLst>
            </p:cNvPr>
            <p:cNvSpPr/>
            <p:nvPr/>
          </p:nvSpPr>
          <p:spPr>
            <a:xfrm>
              <a:off x="157922" y="1635641"/>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cxnSp>
          <p:nvCxnSpPr>
            <p:cNvPr id="13" name="Straight Connector 12">
              <a:extLst>
                <a:ext uri="{FF2B5EF4-FFF2-40B4-BE49-F238E27FC236}">
                  <a16:creationId xmlns:a16="http://schemas.microsoft.com/office/drawing/2014/main" id="{4C8B961B-ED13-9647-2DA3-241F7810A1EB}"/>
                </a:ext>
              </a:extLst>
            </p:cNvPr>
            <p:cNvCxnSpPr>
              <a:cxnSpLocks/>
            </p:cNvCxnSpPr>
            <p:nvPr/>
          </p:nvCxnSpPr>
          <p:spPr>
            <a:xfrm flipV="1">
              <a:off x="354936" y="1733002"/>
              <a:ext cx="0" cy="409928"/>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70B4E169-B06A-D32C-FD85-DB245376FC4F}"/>
                </a:ext>
              </a:extLst>
            </p:cNvPr>
            <p:cNvPicPr>
              <a:picLocks noChangeAspect="1"/>
            </p:cNvPicPr>
            <p:nvPr/>
          </p:nvPicPr>
          <p:blipFill>
            <a:blip r:embed="rId4"/>
            <a:stretch>
              <a:fillRect/>
            </a:stretch>
          </p:blipFill>
          <p:spPr>
            <a:xfrm>
              <a:off x="371027" y="1718035"/>
              <a:ext cx="518205" cy="499915"/>
            </a:xfrm>
            <a:prstGeom prst="rect">
              <a:avLst/>
            </a:prstGeom>
          </p:spPr>
        </p:pic>
      </p:grpSp>
      <p:grpSp>
        <p:nvGrpSpPr>
          <p:cNvPr id="15" name="Group 14">
            <a:extLst>
              <a:ext uri="{FF2B5EF4-FFF2-40B4-BE49-F238E27FC236}">
                <a16:creationId xmlns:a16="http://schemas.microsoft.com/office/drawing/2014/main" id="{E39BDCBD-9032-DD1C-38C3-3A1A8CBBE291}"/>
              </a:ext>
            </a:extLst>
          </p:cNvPr>
          <p:cNvGrpSpPr/>
          <p:nvPr/>
        </p:nvGrpSpPr>
        <p:grpSpPr>
          <a:xfrm>
            <a:off x="114906" y="4576853"/>
            <a:ext cx="711715" cy="711137"/>
            <a:chOff x="121991" y="876561"/>
            <a:chExt cx="711715" cy="711137"/>
          </a:xfrm>
        </p:grpSpPr>
        <p:sp>
          <p:nvSpPr>
            <p:cNvPr id="16" name="Rectangle 15">
              <a:extLst>
                <a:ext uri="{FF2B5EF4-FFF2-40B4-BE49-F238E27FC236}">
                  <a16:creationId xmlns:a16="http://schemas.microsoft.com/office/drawing/2014/main" id="{86C18944-C772-54EB-860B-B9F1C6D2D84E}"/>
                </a:ext>
              </a:extLst>
            </p:cNvPr>
            <p:cNvSpPr/>
            <p:nvPr/>
          </p:nvSpPr>
          <p:spPr>
            <a:xfrm>
              <a:off x="121991" y="92808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17" name="Picture 16">
              <a:extLst>
                <a:ext uri="{FF2B5EF4-FFF2-40B4-BE49-F238E27FC236}">
                  <a16:creationId xmlns:a16="http://schemas.microsoft.com/office/drawing/2014/main" id="{B24C9312-2462-76F8-B196-55F53863238A}"/>
                </a:ext>
              </a:extLst>
            </p:cNvPr>
            <p:cNvPicPr>
              <a:picLocks noChangeAspect="1"/>
            </p:cNvPicPr>
            <p:nvPr/>
          </p:nvPicPr>
          <p:blipFill>
            <a:blip r:embed="rId5"/>
            <a:stretch>
              <a:fillRect/>
            </a:stretch>
          </p:blipFill>
          <p:spPr>
            <a:xfrm>
              <a:off x="122569" y="876561"/>
              <a:ext cx="711137" cy="711137"/>
            </a:xfrm>
            <a:prstGeom prst="rect">
              <a:avLst/>
            </a:prstGeom>
          </p:spPr>
        </p:pic>
      </p:grpSp>
      <p:grpSp>
        <p:nvGrpSpPr>
          <p:cNvPr id="18" name="Group 17">
            <a:extLst>
              <a:ext uri="{FF2B5EF4-FFF2-40B4-BE49-F238E27FC236}">
                <a16:creationId xmlns:a16="http://schemas.microsoft.com/office/drawing/2014/main" id="{3BE58203-5B63-7C85-6879-CCACD6EAB064}"/>
              </a:ext>
            </a:extLst>
          </p:cNvPr>
          <p:cNvGrpSpPr/>
          <p:nvPr/>
        </p:nvGrpSpPr>
        <p:grpSpPr>
          <a:xfrm>
            <a:off x="124720" y="3146719"/>
            <a:ext cx="711137" cy="582686"/>
            <a:chOff x="168218" y="2393597"/>
            <a:chExt cx="711137" cy="582686"/>
          </a:xfrm>
        </p:grpSpPr>
        <p:sp>
          <p:nvSpPr>
            <p:cNvPr id="19" name="Rectangle 18">
              <a:extLst>
                <a:ext uri="{FF2B5EF4-FFF2-40B4-BE49-F238E27FC236}">
                  <a16:creationId xmlns:a16="http://schemas.microsoft.com/office/drawing/2014/main" id="{3371843B-71FC-76D0-967E-3317FD8FC599}"/>
                </a:ext>
              </a:extLst>
            </p:cNvPr>
            <p:cNvSpPr/>
            <p:nvPr/>
          </p:nvSpPr>
          <p:spPr>
            <a:xfrm>
              <a:off x="168218" y="239359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20" name="Picture 19">
              <a:extLst>
                <a:ext uri="{FF2B5EF4-FFF2-40B4-BE49-F238E27FC236}">
                  <a16:creationId xmlns:a16="http://schemas.microsoft.com/office/drawing/2014/main" id="{3AA67328-562C-49AF-419A-935E90BDD72A}"/>
                </a:ext>
              </a:extLst>
            </p:cNvPr>
            <p:cNvPicPr>
              <a:picLocks noChangeAspect="1"/>
            </p:cNvPicPr>
            <p:nvPr/>
          </p:nvPicPr>
          <p:blipFill>
            <a:blip r:embed="rId6"/>
            <a:stretch>
              <a:fillRect/>
            </a:stretch>
          </p:blipFill>
          <p:spPr>
            <a:xfrm flipH="1">
              <a:off x="285084" y="2487574"/>
              <a:ext cx="409688" cy="409688"/>
            </a:xfrm>
            <a:prstGeom prst="rect">
              <a:avLst/>
            </a:prstGeom>
          </p:spPr>
        </p:pic>
      </p:grpSp>
      <p:grpSp>
        <p:nvGrpSpPr>
          <p:cNvPr id="21" name="Group 20">
            <a:extLst>
              <a:ext uri="{FF2B5EF4-FFF2-40B4-BE49-F238E27FC236}">
                <a16:creationId xmlns:a16="http://schemas.microsoft.com/office/drawing/2014/main" id="{5F418F04-EC91-0E4C-2E9D-A24E2025A37E}"/>
              </a:ext>
            </a:extLst>
          </p:cNvPr>
          <p:cNvGrpSpPr/>
          <p:nvPr/>
        </p:nvGrpSpPr>
        <p:grpSpPr>
          <a:xfrm>
            <a:off x="136009" y="3926422"/>
            <a:ext cx="711137" cy="582686"/>
            <a:chOff x="153490" y="3122919"/>
            <a:chExt cx="711137" cy="582686"/>
          </a:xfrm>
        </p:grpSpPr>
        <p:sp>
          <p:nvSpPr>
            <p:cNvPr id="22" name="Rectangle 21">
              <a:extLst>
                <a:ext uri="{FF2B5EF4-FFF2-40B4-BE49-F238E27FC236}">
                  <a16:creationId xmlns:a16="http://schemas.microsoft.com/office/drawing/2014/main" id="{4D5803BC-4833-081B-E7E6-A49754DADCAE}"/>
                </a:ext>
              </a:extLst>
            </p:cNvPr>
            <p:cNvSpPr/>
            <p:nvPr/>
          </p:nvSpPr>
          <p:spPr>
            <a:xfrm>
              <a:off x="153490" y="3122919"/>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23" name="Picture 22">
              <a:extLst>
                <a:ext uri="{FF2B5EF4-FFF2-40B4-BE49-F238E27FC236}">
                  <a16:creationId xmlns:a16="http://schemas.microsoft.com/office/drawing/2014/main" id="{5D87FFDC-3963-D9B9-F735-7306737284C1}"/>
                </a:ext>
              </a:extLst>
            </p:cNvPr>
            <p:cNvPicPr>
              <a:picLocks noChangeAspect="1"/>
            </p:cNvPicPr>
            <p:nvPr/>
          </p:nvPicPr>
          <p:blipFill>
            <a:blip r:embed="rId7"/>
            <a:stretch>
              <a:fillRect/>
            </a:stretch>
          </p:blipFill>
          <p:spPr>
            <a:xfrm>
              <a:off x="318537" y="3201573"/>
              <a:ext cx="432552" cy="432552"/>
            </a:xfrm>
            <a:prstGeom prst="rect">
              <a:avLst/>
            </a:prstGeom>
          </p:spPr>
        </p:pic>
      </p:grpSp>
      <p:grpSp>
        <p:nvGrpSpPr>
          <p:cNvPr id="24" name="Group 23">
            <a:extLst>
              <a:ext uri="{FF2B5EF4-FFF2-40B4-BE49-F238E27FC236}">
                <a16:creationId xmlns:a16="http://schemas.microsoft.com/office/drawing/2014/main" id="{26C6F1C2-1761-729E-C823-BE203C11D2BC}"/>
              </a:ext>
            </a:extLst>
          </p:cNvPr>
          <p:cNvGrpSpPr/>
          <p:nvPr/>
        </p:nvGrpSpPr>
        <p:grpSpPr>
          <a:xfrm>
            <a:off x="14183" y="5188429"/>
            <a:ext cx="948226" cy="948226"/>
            <a:chOff x="14079" y="766583"/>
            <a:chExt cx="948226" cy="948226"/>
          </a:xfrm>
        </p:grpSpPr>
        <p:sp>
          <p:nvSpPr>
            <p:cNvPr id="25" name="Rectangle 24">
              <a:extLst>
                <a:ext uri="{FF2B5EF4-FFF2-40B4-BE49-F238E27FC236}">
                  <a16:creationId xmlns:a16="http://schemas.microsoft.com/office/drawing/2014/main" id="{84B85506-50BE-76D5-76FD-A00FC4E4A832}"/>
                </a:ext>
              </a:extLst>
            </p:cNvPr>
            <p:cNvSpPr/>
            <p:nvPr/>
          </p:nvSpPr>
          <p:spPr>
            <a:xfrm>
              <a:off x="121991" y="92808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26" name="Picture 25">
              <a:extLst>
                <a:ext uri="{FF2B5EF4-FFF2-40B4-BE49-F238E27FC236}">
                  <a16:creationId xmlns:a16="http://schemas.microsoft.com/office/drawing/2014/main" id="{9DFFF7E6-6C26-F020-16D3-CE2837205A82}"/>
                </a:ext>
              </a:extLst>
            </p:cNvPr>
            <p:cNvPicPr>
              <a:picLocks noChangeAspect="1"/>
            </p:cNvPicPr>
            <p:nvPr/>
          </p:nvPicPr>
          <p:blipFill>
            <a:blip r:embed="rId8"/>
            <a:stretch>
              <a:fillRect/>
            </a:stretch>
          </p:blipFill>
          <p:spPr>
            <a:xfrm>
              <a:off x="14079" y="766583"/>
              <a:ext cx="948226" cy="948226"/>
            </a:xfrm>
            <a:prstGeom prst="rect">
              <a:avLst/>
            </a:prstGeom>
          </p:spPr>
        </p:pic>
      </p:grpSp>
      <p:grpSp>
        <p:nvGrpSpPr>
          <p:cNvPr id="28" name="Group 27">
            <a:extLst>
              <a:ext uri="{FF2B5EF4-FFF2-40B4-BE49-F238E27FC236}">
                <a16:creationId xmlns:a16="http://schemas.microsoft.com/office/drawing/2014/main" id="{0EE7B62C-0EA0-D4FF-C95C-8D3AC10D46FC}"/>
              </a:ext>
            </a:extLst>
          </p:cNvPr>
          <p:cNvGrpSpPr/>
          <p:nvPr/>
        </p:nvGrpSpPr>
        <p:grpSpPr>
          <a:xfrm>
            <a:off x="117304" y="6069611"/>
            <a:ext cx="711137" cy="582686"/>
            <a:chOff x="141499" y="1605344"/>
            <a:chExt cx="711137" cy="582686"/>
          </a:xfrm>
        </p:grpSpPr>
        <p:sp>
          <p:nvSpPr>
            <p:cNvPr id="29" name="Rectangle 28">
              <a:extLst>
                <a:ext uri="{FF2B5EF4-FFF2-40B4-BE49-F238E27FC236}">
                  <a16:creationId xmlns:a16="http://schemas.microsoft.com/office/drawing/2014/main" id="{8A13AD29-9818-DC79-8E0E-6C0C45134A1E}"/>
                </a:ext>
              </a:extLst>
            </p:cNvPr>
            <p:cNvSpPr/>
            <p:nvPr/>
          </p:nvSpPr>
          <p:spPr>
            <a:xfrm>
              <a:off x="141499" y="1605344"/>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30" name="Picture 29">
              <a:extLst>
                <a:ext uri="{FF2B5EF4-FFF2-40B4-BE49-F238E27FC236}">
                  <a16:creationId xmlns:a16="http://schemas.microsoft.com/office/drawing/2014/main" id="{97660D42-B264-0898-6946-6D35F449101F}"/>
                </a:ext>
              </a:extLst>
            </p:cNvPr>
            <p:cNvPicPr>
              <a:picLocks noChangeAspect="1"/>
            </p:cNvPicPr>
            <p:nvPr/>
          </p:nvPicPr>
          <p:blipFill>
            <a:blip r:embed="rId9"/>
            <a:stretch>
              <a:fillRect/>
            </a:stretch>
          </p:blipFill>
          <p:spPr>
            <a:xfrm>
              <a:off x="251789" y="1681938"/>
              <a:ext cx="490555" cy="490555"/>
            </a:xfrm>
            <a:prstGeom prst="rect">
              <a:avLst/>
            </a:prstGeom>
          </p:spPr>
        </p:pic>
      </p:grpSp>
      <p:grpSp>
        <p:nvGrpSpPr>
          <p:cNvPr id="32" name="Group 31">
            <a:extLst>
              <a:ext uri="{FF2B5EF4-FFF2-40B4-BE49-F238E27FC236}">
                <a16:creationId xmlns:a16="http://schemas.microsoft.com/office/drawing/2014/main" id="{457A218F-734A-86FB-2E47-B64682199482}"/>
              </a:ext>
            </a:extLst>
          </p:cNvPr>
          <p:cNvGrpSpPr/>
          <p:nvPr/>
        </p:nvGrpSpPr>
        <p:grpSpPr>
          <a:xfrm>
            <a:off x="5740431" y="998060"/>
            <a:ext cx="711137" cy="629286"/>
            <a:chOff x="145092" y="928087"/>
            <a:chExt cx="711137" cy="629286"/>
          </a:xfrm>
        </p:grpSpPr>
        <p:sp>
          <p:nvSpPr>
            <p:cNvPr id="33" name="Rectangle 32">
              <a:extLst>
                <a:ext uri="{FF2B5EF4-FFF2-40B4-BE49-F238E27FC236}">
                  <a16:creationId xmlns:a16="http://schemas.microsoft.com/office/drawing/2014/main" id="{89696D7D-450D-026B-B878-A9E43891B1AC}"/>
                </a:ext>
              </a:extLst>
            </p:cNvPr>
            <p:cNvSpPr/>
            <p:nvPr/>
          </p:nvSpPr>
          <p:spPr>
            <a:xfrm>
              <a:off x="145092" y="92808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34" name="Picture 33">
              <a:extLst>
                <a:ext uri="{FF2B5EF4-FFF2-40B4-BE49-F238E27FC236}">
                  <a16:creationId xmlns:a16="http://schemas.microsoft.com/office/drawing/2014/main" id="{2B3F1B4F-C194-7921-CDA0-E641B3964091}"/>
                </a:ext>
              </a:extLst>
            </p:cNvPr>
            <p:cNvPicPr>
              <a:picLocks noChangeAspect="1"/>
            </p:cNvPicPr>
            <p:nvPr/>
          </p:nvPicPr>
          <p:blipFill>
            <a:blip r:embed="rId10"/>
            <a:stretch>
              <a:fillRect/>
            </a:stretch>
          </p:blipFill>
          <p:spPr>
            <a:xfrm>
              <a:off x="193800" y="942693"/>
              <a:ext cx="614680" cy="614680"/>
            </a:xfrm>
            <a:prstGeom prst="rect">
              <a:avLst/>
            </a:prstGeom>
          </p:spPr>
        </p:pic>
      </p:grpSp>
      <p:grpSp>
        <p:nvGrpSpPr>
          <p:cNvPr id="35" name="Group 34">
            <a:extLst>
              <a:ext uri="{FF2B5EF4-FFF2-40B4-BE49-F238E27FC236}">
                <a16:creationId xmlns:a16="http://schemas.microsoft.com/office/drawing/2014/main" id="{5BA9701E-21C9-1BB0-27F3-BFF27DCC14CC}"/>
              </a:ext>
            </a:extLst>
          </p:cNvPr>
          <p:cNvGrpSpPr/>
          <p:nvPr/>
        </p:nvGrpSpPr>
        <p:grpSpPr>
          <a:xfrm>
            <a:off x="5754266" y="1682851"/>
            <a:ext cx="711137" cy="582686"/>
            <a:chOff x="133566" y="928087"/>
            <a:chExt cx="711137" cy="582686"/>
          </a:xfrm>
        </p:grpSpPr>
        <p:sp>
          <p:nvSpPr>
            <p:cNvPr id="36" name="Rectangle 35">
              <a:extLst>
                <a:ext uri="{FF2B5EF4-FFF2-40B4-BE49-F238E27FC236}">
                  <a16:creationId xmlns:a16="http://schemas.microsoft.com/office/drawing/2014/main" id="{1DC7A235-3663-F54A-2934-76885F2E40EF}"/>
                </a:ext>
              </a:extLst>
            </p:cNvPr>
            <p:cNvSpPr/>
            <p:nvPr/>
          </p:nvSpPr>
          <p:spPr>
            <a:xfrm>
              <a:off x="133566" y="92808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37" name="Picture 36">
              <a:extLst>
                <a:ext uri="{FF2B5EF4-FFF2-40B4-BE49-F238E27FC236}">
                  <a16:creationId xmlns:a16="http://schemas.microsoft.com/office/drawing/2014/main" id="{08970F06-C161-6D34-3F13-3ECF0290A621}"/>
                </a:ext>
              </a:extLst>
            </p:cNvPr>
            <p:cNvPicPr>
              <a:picLocks noChangeAspect="1"/>
            </p:cNvPicPr>
            <p:nvPr/>
          </p:nvPicPr>
          <p:blipFill>
            <a:blip r:embed="rId11"/>
            <a:stretch>
              <a:fillRect/>
            </a:stretch>
          </p:blipFill>
          <p:spPr>
            <a:xfrm>
              <a:off x="230950" y="977417"/>
              <a:ext cx="510206" cy="510206"/>
            </a:xfrm>
            <a:prstGeom prst="rect">
              <a:avLst/>
            </a:prstGeom>
          </p:spPr>
        </p:pic>
      </p:grpSp>
      <p:grpSp>
        <p:nvGrpSpPr>
          <p:cNvPr id="38" name="Group 37">
            <a:extLst>
              <a:ext uri="{FF2B5EF4-FFF2-40B4-BE49-F238E27FC236}">
                <a16:creationId xmlns:a16="http://schemas.microsoft.com/office/drawing/2014/main" id="{F21C75B7-7601-A7F6-AADF-0C1892687B9F}"/>
              </a:ext>
            </a:extLst>
          </p:cNvPr>
          <p:cNvGrpSpPr/>
          <p:nvPr/>
        </p:nvGrpSpPr>
        <p:grpSpPr>
          <a:xfrm>
            <a:off x="5649112" y="2309281"/>
            <a:ext cx="893774" cy="893774"/>
            <a:chOff x="53818" y="1497822"/>
            <a:chExt cx="893774" cy="893774"/>
          </a:xfrm>
        </p:grpSpPr>
        <p:sp>
          <p:nvSpPr>
            <p:cNvPr id="39" name="Rectangle 38">
              <a:extLst>
                <a:ext uri="{FF2B5EF4-FFF2-40B4-BE49-F238E27FC236}">
                  <a16:creationId xmlns:a16="http://schemas.microsoft.com/office/drawing/2014/main" id="{0CD6EF63-7BCD-898F-BBEB-BF7998C56D02}"/>
                </a:ext>
              </a:extLst>
            </p:cNvPr>
            <p:cNvSpPr/>
            <p:nvPr/>
          </p:nvSpPr>
          <p:spPr>
            <a:xfrm>
              <a:off x="145137" y="1633098"/>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40" name="Picture 39">
              <a:extLst>
                <a:ext uri="{FF2B5EF4-FFF2-40B4-BE49-F238E27FC236}">
                  <a16:creationId xmlns:a16="http://schemas.microsoft.com/office/drawing/2014/main" id="{03577F12-DE13-2943-6A0E-37A3F00D7BD8}"/>
                </a:ext>
              </a:extLst>
            </p:cNvPr>
            <p:cNvPicPr>
              <a:picLocks noChangeAspect="1"/>
            </p:cNvPicPr>
            <p:nvPr/>
          </p:nvPicPr>
          <p:blipFill>
            <a:blip r:embed="rId12"/>
            <a:stretch>
              <a:fillRect/>
            </a:stretch>
          </p:blipFill>
          <p:spPr>
            <a:xfrm>
              <a:off x="53818" y="1497822"/>
              <a:ext cx="893774" cy="893774"/>
            </a:xfrm>
            <a:prstGeom prst="rect">
              <a:avLst/>
            </a:prstGeom>
          </p:spPr>
        </p:pic>
      </p:grpSp>
      <p:grpSp>
        <p:nvGrpSpPr>
          <p:cNvPr id="44" name="Group 43">
            <a:extLst>
              <a:ext uri="{FF2B5EF4-FFF2-40B4-BE49-F238E27FC236}">
                <a16:creationId xmlns:a16="http://schemas.microsoft.com/office/drawing/2014/main" id="{9339AFD9-B138-5BD7-AE9D-CE68DE8D4E13}"/>
              </a:ext>
            </a:extLst>
          </p:cNvPr>
          <p:cNvGrpSpPr/>
          <p:nvPr/>
        </p:nvGrpSpPr>
        <p:grpSpPr>
          <a:xfrm>
            <a:off x="5749667" y="3144387"/>
            <a:ext cx="991247" cy="608775"/>
            <a:chOff x="-141345" y="3561484"/>
            <a:chExt cx="991247" cy="608775"/>
          </a:xfrm>
        </p:grpSpPr>
        <p:sp>
          <p:nvSpPr>
            <p:cNvPr id="45" name="Rectangle 44">
              <a:extLst>
                <a:ext uri="{FF2B5EF4-FFF2-40B4-BE49-F238E27FC236}">
                  <a16:creationId xmlns:a16="http://schemas.microsoft.com/office/drawing/2014/main" id="{A35835A5-8D7B-B2BD-49B0-FCDD6B54E6C7}"/>
                </a:ext>
              </a:extLst>
            </p:cNvPr>
            <p:cNvSpPr/>
            <p:nvPr/>
          </p:nvSpPr>
          <p:spPr>
            <a:xfrm>
              <a:off x="-137563" y="3587573"/>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sp>
          <p:nvSpPr>
            <p:cNvPr id="46" name="TextBox 45">
              <a:extLst>
                <a:ext uri="{FF2B5EF4-FFF2-40B4-BE49-F238E27FC236}">
                  <a16:creationId xmlns:a16="http://schemas.microsoft.com/office/drawing/2014/main" id="{40FA90CA-577C-8F2B-79AC-140309CAEC8C}"/>
                </a:ext>
              </a:extLst>
            </p:cNvPr>
            <p:cNvSpPr txBox="1"/>
            <p:nvPr/>
          </p:nvSpPr>
          <p:spPr>
            <a:xfrm>
              <a:off x="-141345" y="3561484"/>
              <a:ext cx="99124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err="1">
                  <a:ln>
                    <a:noFill/>
                  </a:ln>
                  <a:solidFill>
                    <a:prstClr val="white"/>
                  </a:solidFill>
                  <a:effectLst/>
                  <a:uLnTx/>
                  <a:uFillTx/>
                  <a:latin typeface="Calibri" panose="020F0502020204030204"/>
                  <a:ea typeface="+mn-ea"/>
                  <a:cs typeface="+mn-cs"/>
                </a:rPr>
                <a:t>e.g</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69" name="TextBox 68">
            <a:extLst>
              <a:ext uri="{FF2B5EF4-FFF2-40B4-BE49-F238E27FC236}">
                <a16:creationId xmlns:a16="http://schemas.microsoft.com/office/drawing/2014/main" id="{CB44FE80-B470-DB1C-34B5-E4A45A981E37}"/>
              </a:ext>
            </a:extLst>
          </p:cNvPr>
          <p:cNvSpPr txBox="1"/>
          <p:nvPr/>
        </p:nvSpPr>
        <p:spPr>
          <a:xfrm>
            <a:off x="947542" y="998060"/>
            <a:ext cx="36391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Recording of the word. Listen to the word and repeat the word out loud. </a:t>
            </a:r>
          </a:p>
        </p:txBody>
      </p:sp>
      <p:sp>
        <p:nvSpPr>
          <p:cNvPr id="70" name="TextBox 69">
            <a:extLst>
              <a:ext uri="{FF2B5EF4-FFF2-40B4-BE49-F238E27FC236}">
                <a16:creationId xmlns:a16="http://schemas.microsoft.com/office/drawing/2014/main" id="{17FD714E-3288-C39C-4845-F3E0F0FB6D7E}"/>
              </a:ext>
            </a:extLst>
          </p:cNvPr>
          <p:cNvSpPr txBox="1"/>
          <p:nvPr/>
        </p:nvSpPr>
        <p:spPr>
          <a:xfrm>
            <a:off x="957714" y="1662950"/>
            <a:ext cx="363912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Break the word down into its smaller parts. Listen to the individual sounds/syllables in the word. Pay attention to the spelling of the word.</a:t>
            </a:r>
          </a:p>
        </p:txBody>
      </p:sp>
      <p:sp>
        <p:nvSpPr>
          <p:cNvPr id="71" name="TextBox 70">
            <a:extLst>
              <a:ext uri="{FF2B5EF4-FFF2-40B4-BE49-F238E27FC236}">
                <a16:creationId xmlns:a16="http://schemas.microsoft.com/office/drawing/2014/main" id="{A00021A2-7ED2-F0A9-9CC3-4052D4103296}"/>
              </a:ext>
            </a:extLst>
          </p:cNvPr>
          <p:cNvSpPr txBox="1"/>
          <p:nvPr/>
        </p:nvSpPr>
        <p:spPr>
          <a:xfrm>
            <a:off x="957714" y="2495848"/>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Explore the roots and parts of the word. </a:t>
            </a:r>
          </a:p>
        </p:txBody>
      </p:sp>
      <p:sp>
        <p:nvSpPr>
          <p:cNvPr id="72" name="TextBox 71">
            <a:extLst>
              <a:ext uri="{FF2B5EF4-FFF2-40B4-BE49-F238E27FC236}">
                <a16:creationId xmlns:a16="http://schemas.microsoft.com/office/drawing/2014/main" id="{663E3334-F0D4-53B1-2EBD-19B40A0E04AC}"/>
              </a:ext>
            </a:extLst>
          </p:cNvPr>
          <p:cNvSpPr txBox="1"/>
          <p:nvPr/>
        </p:nvSpPr>
        <p:spPr>
          <a:xfrm>
            <a:off x="957714" y="3203055"/>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Examine and analyse.</a:t>
            </a:r>
          </a:p>
        </p:txBody>
      </p:sp>
      <p:sp>
        <p:nvSpPr>
          <p:cNvPr id="73" name="TextBox 72">
            <a:extLst>
              <a:ext uri="{FF2B5EF4-FFF2-40B4-BE49-F238E27FC236}">
                <a16:creationId xmlns:a16="http://schemas.microsoft.com/office/drawing/2014/main" id="{72BC6095-8524-23B2-BF82-BDA5280E9E84}"/>
              </a:ext>
            </a:extLst>
          </p:cNvPr>
          <p:cNvSpPr txBox="1"/>
          <p:nvPr/>
        </p:nvSpPr>
        <p:spPr>
          <a:xfrm>
            <a:off x="935317" y="3933710"/>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Play and watch.</a:t>
            </a:r>
          </a:p>
        </p:txBody>
      </p:sp>
      <p:sp>
        <p:nvSpPr>
          <p:cNvPr id="74" name="TextBox 73">
            <a:extLst>
              <a:ext uri="{FF2B5EF4-FFF2-40B4-BE49-F238E27FC236}">
                <a16:creationId xmlns:a16="http://schemas.microsoft.com/office/drawing/2014/main" id="{47AB774D-0BC5-28E4-E920-FC2188BF4D35}"/>
              </a:ext>
            </a:extLst>
          </p:cNvPr>
          <p:cNvSpPr txBox="1"/>
          <p:nvPr/>
        </p:nvSpPr>
        <p:spPr>
          <a:xfrm>
            <a:off x="957714" y="4640917"/>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Read closely and carefully.</a:t>
            </a:r>
          </a:p>
        </p:txBody>
      </p:sp>
      <p:sp>
        <p:nvSpPr>
          <p:cNvPr id="75" name="TextBox 74">
            <a:extLst>
              <a:ext uri="{FF2B5EF4-FFF2-40B4-BE49-F238E27FC236}">
                <a16:creationId xmlns:a16="http://schemas.microsoft.com/office/drawing/2014/main" id="{7DD9F3B9-F587-830B-EC05-46017653DE44}"/>
              </a:ext>
            </a:extLst>
          </p:cNvPr>
          <p:cNvSpPr txBox="1"/>
          <p:nvPr/>
        </p:nvSpPr>
        <p:spPr>
          <a:xfrm>
            <a:off x="957714" y="5339466"/>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Write and complete the task.</a:t>
            </a:r>
          </a:p>
        </p:txBody>
      </p:sp>
      <p:sp>
        <p:nvSpPr>
          <p:cNvPr id="76" name="TextBox 75">
            <a:extLst>
              <a:ext uri="{FF2B5EF4-FFF2-40B4-BE49-F238E27FC236}">
                <a16:creationId xmlns:a16="http://schemas.microsoft.com/office/drawing/2014/main" id="{67D1BA9F-1984-4F92-4C1B-3C3FCB82871F}"/>
              </a:ext>
            </a:extLst>
          </p:cNvPr>
          <p:cNvSpPr txBox="1"/>
          <p:nvPr/>
        </p:nvSpPr>
        <p:spPr>
          <a:xfrm>
            <a:off x="947542" y="6038015"/>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Answers </a:t>
            </a:r>
          </a:p>
        </p:txBody>
      </p:sp>
      <p:sp>
        <p:nvSpPr>
          <p:cNvPr id="83" name="TextBox 82">
            <a:extLst>
              <a:ext uri="{FF2B5EF4-FFF2-40B4-BE49-F238E27FC236}">
                <a16:creationId xmlns:a16="http://schemas.microsoft.com/office/drawing/2014/main" id="{A4CCD00E-D4E6-7DA4-3405-658E51B60BEB}"/>
              </a:ext>
            </a:extLst>
          </p:cNvPr>
          <p:cNvSpPr txBox="1"/>
          <p:nvPr/>
        </p:nvSpPr>
        <p:spPr>
          <a:xfrm>
            <a:off x="6542885" y="1012404"/>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Discuss as a class or in smaller groups. </a:t>
            </a:r>
          </a:p>
        </p:txBody>
      </p:sp>
      <p:sp>
        <p:nvSpPr>
          <p:cNvPr id="84" name="TextBox 83">
            <a:extLst>
              <a:ext uri="{FF2B5EF4-FFF2-40B4-BE49-F238E27FC236}">
                <a16:creationId xmlns:a16="http://schemas.microsoft.com/office/drawing/2014/main" id="{0E24FAEC-13E8-977A-014A-11EB6409C291}"/>
              </a:ext>
            </a:extLst>
          </p:cNvPr>
          <p:cNvSpPr txBox="1"/>
          <p:nvPr/>
        </p:nvSpPr>
        <p:spPr>
          <a:xfrm>
            <a:off x="6542885" y="1701703"/>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Download and revisit prior learning.</a:t>
            </a:r>
          </a:p>
        </p:txBody>
      </p:sp>
      <p:sp>
        <p:nvSpPr>
          <p:cNvPr id="85" name="TextBox 84">
            <a:extLst>
              <a:ext uri="{FF2B5EF4-FFF2-40B4-BE49-F238E27FC236}">
                <a16:creationId xmlns:a16="http://schemas.microsoft.com/office/drawing/2014/main" id="{63D6A178-9ACB-C4C2-8A28-0412C7297BEE}"/>
              </a:ext>
            </a:extLst>
          </p:cNvPr>
          <p:cNvSpPr txBox="1"/>
          <p:nvPr/>
        </p:nvSpPr>
        <p:spPr>
          <a:xfrm>
            <a:off x="6542885" y="2460842"/>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Picture</a:t>
            </a:r>
          </a:p>
        </p:txBody>
      </p:sp>
      <p:sp>
        <p:nvSpPr>
          <p:cNvPr id="86" name="TextBox 85">
            <a:extLst>
              <a:ext uri="{FF2B5EF4-FFF2-40B4-BE49-F238E27FC236}">
                <a16:creationId xmlns:a16="http://schemas.microsoft.com/office/drawing/2014/main" id="{49585278-E079-6D54-34FE-139F81B1A8E2}"/>
              </a:ext>
            </a:extLst>
          </p:cNvPr>
          <p:cNvSpPr txBox="1"/>
          <p:nvPr/>
        </p:nvSpPr>
        <p:spPr>
          <a:xfrm>
            <a:off x="6542885" y="3172301"/>
            <a:ext cx="363912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Example </a:t>
            </a:r>
          </a:p>
        </p:txBody>
      </p:sp>
      <p:pic>
        <p:nvPicPr>
          <p:cNvPr id="88" name="Picture 87">
            <a:extLst>
              <a:ext uri="{FF2B5EF4-FFF2-40B4-BE49-F238E27FC236}">
                <a16:creationId xmlns:a16="http://schemas.microsoft.com/office/drawing/2014/main" id="{CED5EBDB-8069-CD6B-C3BD-EF55BCC3DF8F}"/>
              </a:ext>
            </a:extLst>
          </p:cNvPr>
          <p:cNvPicPr>
            <a:picLocks noChangeAspect="1"/>
          </p:cNvPicPr>
          <p:nvPr/>
        </p:nvPicPr>
        <p:blipFill>
          <a:blip r:embed="rId13"/>
          <a:stretch>
            <a:fillRect/>
          </a:stretch>
        </p:blipFill>
        <p:spPr>
          <a:xfrm>
            <a:off x="50766" y="132509"/>
            <a:ext cx="1201016" cy="701101"/>
          </a:xfrm>
          <a:prstGeom prst="rect">
            <a:avLst/>
          </a:prstGeom>
        </p:spPr>
      </p:pic>
    </p:spTree>
    <p:extLst>
      <p:ext uri="{BB962C8B-B14F-4D97-AF65-F5344CB8AC3E}">
        <p14:creationId xmlns:p14="http://schemas.microsoft.com/office/powerpoint/2010/main" val="2811361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AECDC7D-9956-84D4-FB5A-40728588BF81}"/>
              </a:ext>
            </a:extLst>
          </p:cNvPr>
          <p:cNvSpPr txBox="1"/>
          <p:nvPr/>
        </p:nvSpPr>
        <p:spPr>
          <a:xfrm>
            <a:off x="1162500" y="242338"/>
            <a:ext cx="436299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Unit 1 – </a:t>
            </a:r>
            <a:r>
              <a:rPr kumimoji="0" lang="en-GB" sz="2800" b="1" i="1" u="none" strike="noStrike" kern="1200" cap="none" spc="0" normalizeH="0" baseline="0" noProof="0" dirty="0">
                <a:ln>
                  <a:noFill/>
                </a:ln>
                <a:solidFill>
                  <a:prstClr val="black"/>
                </a:solidFill>
                <a:effectLst/>
                <a:uLnTx/>
                <a:uFillTx/>
                <a:latin typeface="Calibri" panose="020F0502020204030204"/>
                <a:ea typeface="+mn-ea"/>
                <a:cs typeface="+mn-cs"/>
              </a:rPr>
              <a:t>arch</a:t>
            </a: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 - monarch</a:t>
            </a:r>
          </a:p>
        </p:txBody>
      </p:sp>
      <p:graphicFrame>
        <p:nvGraphicFramePr>
          <p:cNvPr id="27" name="Table 26">
            <a:extLst>
              <a:ext uri="{FF2B5EF4-FFF2-40B4-BE49-F238E27FC236}">
                <a16:creationId xmlns:a16="http://schemas.microsoft.com/office/drawing/2014/main" id="{4E91F56F-845E-5B83-69DE-9B360157B5A4}"/>
              </a:ext>
            </a:extLst>
          </p:cNvPr>
          <p:cNvGraphicFramePr>
            <a:graphicFrameLocks noGrp="1"/>
          </p:cNvGraphicFramePr>
          <p:nvPr/>
        </p:nvGraphicFramePr>
        <p:xfrm>
          <a:off x="286794" y="1139540"/>
          <a:ext cx="10725586" cy="5150718"/>
        </p:xfrm>
        <a:graphic>
          <a:graphicData uri="http://schemas.openxmlformats.org/drawingml/2006/table">
            <a:tbl>
              <a:tblPr firstRow="1" bandRow="1">
                <a:tableStyleId>{5C22544A-7EE6-4342-B048-85BDC9FD1C3A}</a:tableStyleId>
              </a:tblPr>
              <a:tblGrid>
                <a:gridCol w="1428497">
                  <a:extLst>
                    <a:ext uri="{9D8B030D-6E8A-4147-A177-3AD203B41FA5}">
                      <a16:colId xmlns:a16="http://schemas.microsoft.com/office/drawing/2014/main" val="2788952303"/>
                    </a:ext>
                  </a:extLst>
                </a:gridCol>
                <a:gridCol w="9297089">
                  <a:extLst>
                    <a:ext uri="{9D8B030D-6E8A-4147-A177-3AD203B41FA5}">
                      <a16:colId xmlns:a16="http://schemas.microsoft.com/office/drawing/2014/main" val="3341787718"/>
                    </a:ext>
                  </a:extLst>
                </a:gridCol>
              </a:tblGrid>
              <a:tr h="587777">
                <a:tc>
                  <a:txBody>
                    <a:bodyPr/>
                    <a:lstStyle/>
                    <a:p>
                      <a:r>
                        <a:rPr lang="en-GB" sz="2400" dirty="0">
                          <a:solidFill>
                            <a:schemeClr val="tx1"/>
                          </a:solidFill>
                        </a:rPr>
                        <a:t>Slides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dirty="0">
                          <a:solidFill>
                            <a:schemeClr val="tx1"/>
                          </a:solidFill>
                        </a:rPr>
                        <a:t>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18498476"/>
                  </a:ext>
                </a:extLst>
              </a:tr>
              <a:tr h="913719">
                <a:tc>
                  <a:txBody>
                    <a:bodyPr/>
                    <a:lstStyle/>
                    <a:p>
                      <a:r>
                        <a:rPr lang="en-GB" dirty="0"/>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Introduce the word </a:t>
                      </a:r>
                      <a:r>
                        <a:rPr lang="en-GB" sz="1600" i="1" dirty="0"/>
                        <a:t>monarch</a:t>
                      </a:r>
                      <a:r>
                        <a:rPr lang="en-GB" sz="1600" dirty="0"/>
                        <a:t>. Listen to the phonetical structure of the word and to the pronunciation.    Explore the spelling of the word. Encourage students to say the word out loud several times. Study the parts of the word, its roots and origins. Read out the definition and example sentences.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4117671"/>
                  </a:ext>
                </a:extLst>
              </a:tr>
              <a:tr h="565248">
                <a:tc>
                  <a:txBody>
                    <a:bodyPr/>
                    <a:lstStyle/>
                    <a:p>
                      <a:r>
                        <a:rPr lang="en-GB" dirty="0"/>
                        <a:t>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Read closely the etymology of the word </a:t>
                      </a:r>
                      <a:r>
                        <a:rPr lang="en-GB" sz="1600" i="1" dirty="0"/>
                        <a:t>monarch.</a:t>
                      </a:r>
                      <a:r>
                        <a:rPr lang="en-GB" sz="1600" dirty="0"/>
                        <a:t> </a:t>
                      </a:r>
                      <a:r>
                        <a:rPr lang="en-GB" sz="1600" i="0" dirty="0"/>
                        <a:t>Students are to match the words to their definitions to ensure they fully understand this difficult vocabulary.</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41271008"/>
                  </a:ext>
                </a:extLst>
              </a:tr>
              <a:tr h="528380">
                <a:tc>
                  <a:txBody>
                    <a:bodyPr/>
                    <a:lstStyle/>
                    <a:p>
                      <a:r>
                        <a:rPr lang="en-GB" dirty="0"/>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Watch the video clip.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214091"/>
                  </a:ext>
                </a:extLst>
              </a:tr>
              <a:tr h="568726">
                <a:tc>
                  <a:txBody>
                    <a:bodyPr/>
                    <a:lstStyle/>
                    <a:p>
                      <a:r>
                        <a:rPr lang="en-GB" dirty="0"/>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a:t>Task 1. Students are to write out the words </a:t>
                      </a:r>
                      <a:r>
                        <a:rPr lang="en-GB" sz="1600" i="1" dirty="0"/>
                        <a:t>monarch</a:t>
                      </a:r>
                      <a:r>
                        <a:rPr lang="en-GB" sz="1600" dirty="0"/>
                        <a:t> and </a:t>
                      </a:r>
                      <a:r>
                        <a:rPr lang="en-GB" sz="1600" i="1" dirty="0"/>
                        <a:t>monarchy</a:t>
                      </a:r>
                      <a:r>
                        <a:rPr lang="en-GB" sz="1600" dirty="0"/>
                        <a:t> in the spaces provided.</a:t>
                      </a:r>
                    </a:p>
                    <a:p>
                      <a:r>
                        <a:rPr lang="en-GB" sz="1600" dirty="0"/>
                        <a:t>Task 2. Students are to carefully copy down the definitions of the words in the spaces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47725400"/>
                  </a:ext>
                </a:extLst>
              </a:tr>
              <a:tr h="568726">
                <a:tc>
                  <a:txBody>
                    <a:bodyPr/>
                    <a:lstStyle/>
                    <a:p>
                      <a:r>
                        <a:rPr lang="en-GB" dirty="0"/>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Explore a selection of synonyms and antonyms to deepen student’s understanding.</a:t>
                      </a:r>
                    </a:p>
                    <a:p>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16903183"/>
                  </a:ext>
                </a:extLst>
              </a:tr>
              <a:tr h="568726">
                <a:tc>
                  <a:txBody>
                    <a:bodyPr/>
                    <a:lstStyle/>
                    <a:p>
                      <a:r>
                        <a:rPr lang="en-GB" sz="1600" dirty="0"/>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a:t>Task 3. Crowning Glory. (Share the meaning of this idiom – optional.) </a:t>
                      </a:r>
                    </a:p>
                    <a:p>
                      <a:r>
                        <a:rPr lang="en-GB" sz="1600" dirty="0"/>
                        <a:t>Students are to match the words to the images and write them in the table.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4495062"/>
                  </a:ext>
                </a:extLst>
              </a:tr>
              <a:tr h="804362">
                <a:tc>
                  <a:txBody>
                    <a:bodyPr/>
                    <a:lstStyle/>
                    <a:p>
                      <a:r>
                        <a:rPr lang="en-GB" sz="1600" dirty="0"/>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Discuss. Should the UK abolish the monarchy? Click on the slide for discussion points. Students are to write their opinion and give a reason to support their view.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59131755"/>
                  </a:ext>
                </a:extLst>
              </a:tr>
            </a:tbl>
          </a:graphicData>
        </a:graphic>
      </p:graphicFrame>
      <p:pic>
        <p:nvPicPr>
          <p:cNvPr id="3" name="Picture 2">
            <a:extLst>
              <a:ext uri="{FF2B5EF4-FFF2-40B4-BE49-F238E27FC236}">
                <a16:creationId xmlns:a16="http://schemas.microsoft.com/office/drawing/2014/main" id="{825B0FC5-EBF3-A694-E60C-F480801596BA}"/>
              </a:ext>
            </a:extLst>
          </p:cNvPr>
          <p:cNvPicPr>
            <a:picLocks noChangeAspect="1"/>
          </p:cNvPicPr>
          <p:nvPr/>
        </p:nvPicPr>
        <p:blipFill>
          <a:blip r:embed="rId2"/>
          <a:stretch>
            <a:fillRect/>
          </a:stretch>
        </p:blipFill>
        <p:spPr>
          <a:xfrm>
            <a:off x="108068" y="162676"/>
            <a:ext cx="755970" cy="755970"/>
          </a:xfrm>
          <a:prstGeom prst="rect">
            <a:avLst/>
          </a:prstGeom>
        </p:spPr>
      </p:pic>
    </p:spTree>
    <p:extLst>
      <p:ext uri="{BB962C8B-B14F-4D97-AF65-F5344CB8AC3E}">
        <p14:creationId xmlns:p14="http://schemas.microsoft.com/office/powerpoint/2010/main" val="2764295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E2AE285-C976-35A1-C2BD-3951191B9EFC}"/>
              </a:ext>
            </a:extLst>
          </p:cNvPr>
          <p:cNvPicPr>
            <a:picLocks noChangeAspect="1"/>
          </p:cNvPicPr>
          <p:nvPr/>
        </p:nvPicPr>
        <p:blipFill>
          <a:blip r:embed="rId5"/>
          <a:stretch>
            <a:fillRect/>
          </a:stretch>
        </p:blipFill>
        <p:spPr>
          <a:xfrm>
            <a:off x="2773812" y="-55533"/>
            <a:ext cx="6852498" cy="2566638"/>
          </a:xfrm>
          <a:prstGeom prst="rect">
            <a:avLst/>
          </a:prstGeom>
        </p:spPr>
      </p:pic>
      <p:cxnSp>
        <p:nvCxnSpPr>
          <p:cNvPr id="8" name="Straight Connector 7">
            <a:extLst>
              <a:ext uri="{FF2B5EF4-FFF2-40B4-BE49-F238E27FC236}">
                <a16:creationId xmlns:a16="http://schemas.microsoft.com/office/drawing/2014/main" id="{4C1138EF-DCD5-9EB6-3030-3A20821CEE2B}"/>
              </a:ext>
            </a:extLst>
          </p:cNvPr>
          <p:cNvCxnSpPr>
            <a:cxnSpLocks/>
          </p:cNvCxnSpPr>
          <p:nvPr/>
        </p:nvCxnSpPr>
        <p:spPr>
          <a:xfrm flipV="1">
            <a:off x="3536798" y="1633107"/>
            <a:ext cx="2467796" cy="11371"/>
          </a:xfrm>
          <a:prstGeom prst="line">
            <a:avLst/>
          </a:prstGeom>
          <a:ln w="69850">
            <a:solidFill>
              <a:srgbClr val="85459A"/>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60939B9-2929-EF1B-BB5E-DD06D0BFB955}"/>
              </a:ext>
            </a:extLst>
          </p:cNvPr>
          <p:cNvCxnSpPr>
            <a:cxnSpLocks/>
          </p:cNvCxnSpPr>
          <p:nvPr/>
        </p:nvCxnSpPr>
        <p:spPr>
          <a:xfrm flipV="1">
            <a:off x="6172578" y="1623917"/>
            <a:ext cx="2790682" cy="11371"/>
          </a:xfrm>
          <a:prstGeom prst="line">
            <a:avLst/>
          </a:prstGeom>
          <a:ln w="69850">
            <a:solidFill>
              <a:srgbClr val="85459A"/>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B592F3F-4D18-A47D-D191-CFAB36D441C5}"/>
              </a:ext>
            </a:extLst>
          </p:cNvPr>
          <p:cNvCxnSpPr>
            <a:cxnSpLocks/>
          </p:cNvCxnSpPr>
          <p:nvPr/>
        </p:nvCxnSpPr>
        <p:spPr>
          <a:xfrm flipV="1">
            <a:off x="6097938" y="569158"/>
            <a:ext cx="0" cy="1098235"/>
          </a:xfrm>
          <a:prstGeom prst="line">
            <a:avLst/>
          </a:prstGeom>
          <a:ln w="69850">
            <a:solidFill>
              <a:srgbClr val="85459A"/>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15A51E95-B381-F1F8-A1EE-61E49648A7B2}"/>
              </a:ext>
            </a:extLst>
          </p:cNvPr>
          <p:cNvSpPr/>
          <p:nvPr/>
        </p:nvSpPr>
        <p:spPr>
          <a:xfrm>
            <a:off x="2745802" y="5603677"/>
            <a:ext cx="6719030" cy="70665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One chief/ruler</a:t>
            </a:r>
          </a:p>
        </p:txBody>
      </p:sp>
      <p:grpSp>
        <p:nvGrpSpPr>
          <p:cNvPr id="75" name="Audio icon">
            <a:extLst>
              <a:ext uri="{FF2B5EF4-FFF2-40B4-BE49-F238E27FC236}">
                <a16:creationId xmlns:a16="http://schemas.microsoft.com/office/drawing/2014/main" id="{90B25FF2-8F5C-60FF-31DC-77C4ABBCEC5D}"/>
              </a:ext>
            </a:extLst>
          </p:cNvPr>
          <p:cNvGrpSpPr/>
          <p:nvPr/>
        </p:nvGrpSpPr>
        <p:grpSpPr>
          <a:xfrm>
            <a:off x="152300" y="924169"/>
            <a:ext cx="711137" cy="582686"/>
            <a:chOff x="171014" y="934243"/>
            <a:chExt cx="711137" cy="582686"/>
          </a:xfrm>
        </p:grpSpPr>
        <p:sp>
          <p:nvSpPr>
            <p:cNvPr id="43" name="Rectangle 42">
              <a:extLst>
                <a:ext uri="{FF2B5EF4-FFF2-40B4-BE49-F238E27FC236}">
                  <a16:creationId xmlns:a16="http://schemas.microsoft.com/office/drawing/2014/main" id="{660A0B7E-440F-F38C-18C5-CC307B2C0105}"/>
                </a:ext>
              </a:extLst>
            </p:cNvPr>
            <p:cNvSpPr/>
            <p:nvPr/>
          </p:nvSpPr>
          <p:spPr>
            <a:xfrm>
              <a:off x="171014" y="934243"/>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45" name="Picture 44">
              <a:extLst>
                <a:ext uri="{FF2B5EF4-FFF2-40B4-BE49-F238E27FC236}">
                  <a16:creationId xmlns:a16="http://schemas.microsoft.com/office/drawing/2014/main" id="{FE2D864C-9836-370B-4E31-A2D963BC0FFA}"/>
                </a:ext>
              </a:extLst>
            </p:cNvPr>
            <p:cNvPicPr>
              <a:picLocks noChangeAspect="1"/>
            </p:cNvPicPr>
            <p:nvPr/>
          </p:nvPicPr>
          <p:blipFill>
            <a:blip r:embed="rId6"/>
            <a:stretch>
              <a:fillRect/>
            </a:stretch>
          </p:blipFill>
          <p:spPr>
            <a:xfrm>
              <a:off x="284236" y="991227"/>
              <a:ext cx="493266" cy="493266"/>
            </a:xfrm>
            <a:prstGeom prst="rect">
              <a:avLst/>
            </a:prstGeom>
          </p:spPr>
        </p:pic>
      </p:grpSp>
      <p:sp>
        <p:nvSpPr>
          <p:cNvPr id="80" name="Rectangle 79">
            <a:extLst>
              <a:ext uri="{FF2B5EF4-FFF2-40B4-BE49-F238E27FC236}">
                <a16:creationId xmlns:a16="http://schemas.microsoft.com/office/drawing/2014/main" id="{B85A0FDF-8CBE-8EE5-06E8-353B7D8DD560}"/>
              </a:ext>
            </a:extLst>
          </p:cNvPr>
          <p:cNvSpPr/>
          <p:nvPr/>
        </p:nvSpPr>
        <p:spPr>
          <a:xfrm>
            <a:off x="2736485" y="1844745"/>
            <a:ext cx="6719030" cy="70665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What are the origins of this word?</a:t>
            </a:r>
          </a:p>
        </p:txBody>
      </p:sp>
      <p:sp>
        <p:nvSpPr>
          <p:cNvPr id="17" name="Rectangle 16">
            <a:extLst>
              <a:ext uri="{FF2B5EF4-FFF2-40B4-BE49-F238E27FC236}">
                <a16:creationId xmlns:a16="http://schemas.microsoft.com/office/drawing/2014/main" id="{6EECC736-9C19-CF07-C3BF-DA85E7667DBD}"/>
              </a:ext>
            </a:extLst>
          </p:cNvPr>
          <p:cNvSpPr/>
          <p:nvPr/>
        </p:nvSpPr>
        <p:spPr>
          <a:xfrm>
            <a:off x="6276935" y="3327499"/>
            <a:ext cx="3178579" cy="156966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rPr>
              <a:t>arch</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meaning ‘chief or rule’ </a:t>
            </a:r>
          </a:p>
        </p:txBody>
      </p:sp>
      <p:sp useBgFill="1">
        <p:nvSpPr>
          <p:cNvPr id="10" name="Rectangle 9">
            <a:extLst>
              <a:ext uri="{FF2B5EF4-FFF2-40B4-BE49-F238E27FC236}">
                <a16:creationId xmlns:a16="http://schemas.microsoft.com/office/drawing/2014/main" id="{5455B356-CFA8-514B-BC4B-AABC4F953CF5}"/>
              </a:ext>
            </a:extLst>
          </p:cNvPr>
          <p:cNvSpPr/>
          <p:nvPr/>
        </p:nvSpPr>
        <p:spPr>
          <a:xfrm>
            <a:off x="2788421" y="3327499"/>
            <a:ext cx="3170862" cy="1589281"/>
          </a:xfrm>
          <a:prstGeom prst="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From the Greek </a:t>
            </a:r>
            <a:r>
              <a:rPr kumimoji="0" lang="en-GB" sz="2400" b="0" i="1" u="none" strike="noStrike" kern="1200" cap="none" spc="0" normalizeH="0" baseline="0" noProof="0" dirty="0" err="1">
                <a:ln>
                  <a:noFill/>
                </a:ln>
                <a:solidFill>
                  <a:prstClr val="black"/>
                </a:solidFill>
                <a:effectLst/>
                <a:uLnTx/>
                <a:uFillTx/>
                <a:latin typeface="Calibri" panose="020F0502020204030204"/>
                <a:ea typeface="+mn-ea"/>
                <a:cs typeface="+mn-cs"/>
              </a:rPr>
              <a:t>monos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meaning ‘one’ </a:t>
            </a:r>
          </a:p>
        </p:txBody>
      </p:sp>
      <p:pic>
        <p:nvPicPr>
          <p:cNvPr id="9" name="Picture 8">
            <a:extLst>
              <a:ext uri="{FF2B5EF4-FFF2-40B4-BE49-F238E27FC236}">
                <a16:creationId xmlns:a16="http://schemas.microsoft.com/office/drawing/2014/main" id="{77AC51E1-7897-B4CC-20C7-93E3D843CE0B}"/>
              </a:ext>
            </a:extLst>
          </p:cNvPr>
          <p:cNvPicPr>
            <a:picLocks noChangeAspect="1"/>
          </p:cNvPicPr>
          <p:nvPr/>
        </p:nvPicPr>
        <p:blipFill rotWithShape="1">
          <a:blip r:embed="rId7"/>
          <a:srcRect t="34898"/>
          <a:stretch/>
        </p:blipFill>
        <p:spPr>
          <a:xfrm>
            <a:off x="7842263" y="2629873"/>
            <a:ext cx="335309" cy="619151"/>
          </a:xfrm>
          <a:prstGeom prst="rect">
            <a:avLst/>
          </a:prstGeom>
        </p:spPr>
      </p:pic>
      <p:pic>
        <p:nvPicPr>
          <p:cNvPr id="11" name="Picture 10">
            <a:extLst>
              <a:ext uri="{FF2B5EF4-FFF2-40B4-BE49-F238E27FC236}">
                <a16:creationId xmlns:a16="http://schemas.microsoft.com/office/drawing/2014/main" id="{23CE3FD6-0154-CFED-5182-CD46FE74B42E}"/>
              </a:ext>
            </a:extLst>
          </p:cNvPr>
          <p:cNvPicPr>
            <a:picLocks noChangeAspect="1"/>
          </p:cNvPicPr>
          <p:nvPr/>
        </p:nvPicPr>
        <p:blipFill rotWithShape="1">
          <a:blip r:embed="rId7"/>
          <a:srcRect t="34898"/>
          <a:stretch/>
        </p:blipFill>
        <p:spPr>
          <a:xfrm>
            <a:off x="4327552" y="2629873"/>
            <a:ext cx="335309" cy="619151"/>
          </a:xfrm>
          <a:prstGeom prst="rect">
            <a:avLst/>
          </a:prstGeom>
        </p:spPr>
      </p:pic>
      <p:sp>
        <p:nvSpPr>
          <p:cNvPr id="7" name="Arrow: Chevron 6">
            <a:extLst>
              <a:ext uri="{FF2B5EF4-FFF2-40B4-BE49-F238E27FC236}">
                <a16:creationId xmlns:a16="http://schemas.microsoft.com/office/drawing/2014/main" id="{6FE7260B-266B-A0E7-2594-17AFC8815A61}"/>
              </a:ext>
            </a:extLst>
          </p:cNvPr>
          <p:cNvSpPr/>
          <p:nvPr/>
        </p:nvSpPr>
        <p:spPr>
          <a:xfrm rot="5400000">
            <a:off x="5562549" y="4724970"/>
            <a:ext cx="1108711" cy="358673"/>
          </a:xfrm>
          <a:prstGeom prst="chevron">
            <a:avLst/>
          </a:prstGeom>
          <a:solidFill>
            <a:srgbClr val="85459A"/>
          </a:solidFill>
          <a:ln>
            <a:solidFill>
              <a:srgbClr val="8545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6" name="Monarch - November  2, 2023">
            <a:hlinkClick r:id="" action="ppaction://media"/>
            <a:extLst>
              <a:ext uri="{FF2B5EF4-FFF2-40B4-BE49-F238E27FC236}">
                <a16:creationId xmlns:a16="http://schemas.microsoft.com/office/drawing/2014/main" id="{B55D9F35-E56F-E01F-8E4B-5A40E340B01F}"/>
              </a:ext>
            </a:extLst>
          </p:cNvPr>
          <p:cNvPicPr>
            <a:picLocks noChangeAspect="1"/>
          </p:cNvPicPr>
          <p:nvPr>
            <a:audioFile r:link="rId1"/>
            <p:extLst>
              <p:ext uri="{DAA4B4D4-6D71-4841-9C94-3DE7FCFB9230}">
                <p14:media xmlns:p14="http://schemas.microsoft.com/office/powerpoint/2010/main" r:embed="rId2">
                  <p14:trim st="900"/>
                </p14:media>
              </p:ext>
            </p:extLst>
          </p:nvPr>
        </p:nvPicPr>
        <p:blipFill>
          <a:blip r:embed="rId8">
            <a:alphaModFix amt="5000"/>
          </a:blip>
          <a:stretch>
            <a:fillRect/>
          </a:stretch>
        </p:blipFill>
        <p:spPr>
          <a:xfrm>
            <a:off x="142247" y="2179706"/>
            <a:ext cx="221270" cy="221270"/>
          </a:xfrm>
          <a:prstGeom prst="rect">
            <a:avLst/>
          </a:prstGeom>
        </p:spPr>
      </p:pic>
      <p:grpSp>
        <p:nvGrpSpPr>
          <p:cNvPr id="26" name="origins">
            <a:extLst>
              <a:ext uri="{FF2B5EF4-FFF2-40B4-BE49-F238E27FC236}">
                <a16:creationId xmlns:a16="http://schemas.microsoft.com/office/drawing/2014/main" id="{49BC0F46-0730-9037-A853-6744BC268AA5}"/>
              </a:ext>
            </a:extLst>
          </p:cNvPr>
          <p:cNvGrpSpPr/>
          <p:nvPr/>
        </p:nvGrpSpPr>
        <p:grpSpPr>
          <a:xfrm>
            <a:off x="170228" y="2390342"/>
            <a:ext cx="711137" cy="582686"/>
            <a:chOff x="170228" y="2390342"/>
            <a:chExt cx="711137" cy="582686"/>
          </a:xfrm>
        </p:grpSpPr>
        <p:sp>
          <p:nvSpPr>
            <p:cNvPr id="18" name="origins">
              <a:extLst>
                <a:ext uri="{FF2B5EF4-FFF2-40B4-BE49-F238E27FC236}">
                  <a16:creationId xmlns:a16="http://schemas.microsoft.com/office/drawing/2014/main" id="{8DF18815-BB68-AC83-4531-7A3EE9E6BBD7}"/>
                </a:ext>
              </a:extLst>
            </p:cNvPr>
            <p:cNvSpPr/>
            <p:nvPr/>
          </p:nvSpPr>
          <p:spPr>
            <a:xfrm>
              <a:off x="170228" y="2390342"/>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25" name="Picture 24">
              <a:extLst>
                <a:ext uri="{FF2B5EF4-FFF2-40B4-BE49-F238E27FC236}">
                  <a16:creationId xmlns:a16="http://schemas.microsoft.com/office/drawing/2014/main" id="{F995F48D-4D36-DC74-0553-9D1044AD83FD}"/>
                </a:ext>
              </a:extLst>
            </p:cNvPr>
            <p:cNvPicPr>
              <a:picLocks noChangeAspect="1"/>
            </p:cNvPicPr>
            <p:nvPr/>
          </p:nvPicPr>
          <p:blipFill>
            <a:blip r:embed="rId9"/>
            <a:stretch>
              <a:fillRect/>
            </a:stretch>
          </p:blipFill>
          <p:spPr>
            <a:xfrm>
              <a:off x="296769" y="2468937"/>
              <a:ext cx="445149" cy="445149"/>
            </a:xfrm>
            <a:prstGeom prst="rect">
              <a:avLst/>
            </a:prstGeom>
          </p:spPr>
        </p:pic>
      </p:grpSp>
      <p:grpSp>
        <p:nvGrpSpPr>
          <p:cNvPr id="3" name="Group 2">
            <a:extLst>
              <a:ext uri="{FF2B5EF4-FFF2-40B4-BE49-F238E27FC236}">
                <a16:creationId xmlns:a16="http://schemas.microsoft.com/office/drawing/2014/main" id="{16ABAD2A-97EB-B687-A56E-F04D4FDDE0C2}"/>
              </a:ext>
            </a:extLst>
          </p:cNvPr>
          <p:cNvGrpSpPr/>
          <p:nvPr/>
        </p:nvGrpSpPr>
        <p:grpSpPr>
          <a:xfrm>
            <a:off x="157922" y="1635641"/>
            <a:ext cx="731310" cy="582686"/>
            <a:chOff x="157922" y="1635641"/>
            <a:chExt cx="731310" cy="582686"/>
          </a:xfrm>
        </p:grpSpPr>
        <p:sp>
          <p:nvSpPr>
            <p:cNvPr id="47" name="Rectangle 46">
              <a:extLst>
                <a:ext uri="{FF2B5EF4-FFF2-40B4-BE49-F238E27FC236}">
                  <a16:creationId xmlns:a16="http://schemas.microsoft.com/office/drawing/2014/main" id="{DB847A0D-7BFE-156B-0897-24C34D438C60}"/>
                </a:ext>
              </a:extLst>
            </p:cNvPr>
            <p:cNvSpPr/>
            <p:nvPr/>
          </p:nvSpPr>
          <p:spPr>
            <a:xfrm>
              <a:off x="157922" y="1635641"/>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cxnSp>
          <p:nvCxnSpPr>
            <p:cNvPr id="66" name="Straight Connector 65">
              <a:extLst>
                <a:ext uri="{FF2B5EF4-FFF2-40B4-BE49-F238E27FC236}">
                  <a16:creationId xmlns:a16="http://schemas.microsoft.com/office/drawing/2014/main" id="{7AFE816D-9D7E-9F5D-E2BF-A234879B8614}"/>
                </a:ext>
              </a:extLst>
            </p:cNvPr>
            <p:cNvCxnSpPr>
              <a:cxnSpLocks/>
            </p:cNvCxnSpPr>
            <p:nvPr/>
          </p:nvCxnSpPr>
          <p:spPr>
            <a:xfrm flipV="1">
              <a:off x="354936" y="1733002"/>
              <a:ext cx="0" cy="409928"/>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643FE48-D11D-5608-84A4-C6F9F2D6AF11}"/>
                </a:ext>
              </a:extLst>
            </p:cNvPr>
            <p:cNvPicPr>
              <a:picLocks noChangeAspect="1"/>
            </p:cNvPicPr>
            <p:nvPr/>
          </p:nvPicPr>
          <p:blipFill>
            <a:blip r:embed="rId10"/>
            <a:stretch>
              <a:fillRect/>
            </a:stretch>
          </p:blipFill>
          <p:spPr>
            <a:xfrm>
              <a:off x="371027" y="1718035"/>
              <a:ext cx="518205" cy="499915"/>
            </a:xfrm>
            <a:prstGeom prst="rect">
              <a:avLst/>
            </a:prstGeom>
          </p:spPr>
        </p:pic>
      </p:grpSp>
      <p:pic>
        <p:nvPicPr>
          <p:cNvPr id="13" name="Picture 12">
            <a:extLst>
              <a:ext uri="{FF2B5EF4-FFF2-40B4-BE49-F238E27FC236}">
                <a16:creationId xmlns:a16="http://schemas.microsoft.com/office/drawing/2014/main" id="{FE163735-94A0-65F9-B2DC-18E4DCB39919}"/>
              </a:ext>
            </a:extLst>
          </p:cNvPr>
          <p:cNvPicPr>
            <a:picLocks noChangeAspect="1"/>
          </p:cNvPicPr>
          <p:nvPr/>
        </p:nvPicPr>
        <p:blipFill>
          <a:blip r:embed="rId11"/>
          <a:stretch>
            <a:fillRect/>
          </a:stretch>
        </p:blipFill>
        <p:spPr>
          <a:xfrm>
            <a:off x="124773" y="159780"/>
            <a:ext cx="841321" cy="755970"/>
          </a:xfrm>
          <a:prstGeom prst="rect">
            <a:avLst/>
          </a:prstGeom>
        </p:spPr>
      </p:pic>
      <p:pic>
        <p:nvPicPr>
          <p:cNvPr id="6" name="Monarch">
            <a:hlinkClick r:id="" action="ppaction://media"/>
            <a:extLst>
              <a:ext uri="{FF2B5EF4-FFF2-40B4-BE49-F238E27FC236}">
                <a16:creationId xmlns:a16="http://schemas.microsoft.com/office/drawing/2014/main" id="{BE697AB9-022D-F46F-6A50-10C4E075025A}"/>
              </a:ext>
            </a:extLst>
          </p:cNvPr>
          <p:cNvPicPr>
            <a:picLocks noChangeAspect="1"/>
          </p:cNvPicPr>
          <p:nvPr>
            <a:audioFile r:link="rId1"/>
            <p:extLst>
              <p:ext uri="{DAA4B4D4-6D71-4841-9C94-3DE7FCFB9230}">
                <p14:media xmlns:p14="http://schemas.microsoft.com/office/powerpoint/2010/main" r:embed="rId3">
                  <p14:trim st="830"/>
                </p14:media>
              </p:ext>
            </p:extLst>
          </p:nvPr>
        </p:nvPicPr>
        <p:blipFill>
          <a:blip r:embed="rId8">
            <a:alphaModFix amt="5000"/>
          </a:blip>
          <a:stretch>
            <a:fillRect/>
          </a:stretch>
        </p:blipFill>
        <p:spPr>
          <a:xfrm>
            <a:off x="170228" y="1321341"/>
            <a:ext cx="177080" cy="177080"/>
          </a:xfrm>
          <a:prstGeom prst="rect">
            <a:avLst/>
          </a:prstGeom>
        </p:spPr>
      </p:pic>
    </p:spTree>
    <p:extLst>
      <p:ext uri="{BB962C8B-B14F-4D97-AF65-F5344CB8AC3E}">
        <p14:creationId xmlns:p14="http://schemas.microsoft.com/office/powerpoint/2010/main" val="117240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6"/>
                </p:tgtEl>
              </p:cMediaNode>
            </p:audio>
            <p:seq concurrent="1" nextAc="seek">
              <p:cTn id="8" restart="whenNotActive" fill="hold" evtFilter="cancelBubble" nodeType="interactiveSeq">
                <p:stCondLst>
                  <p:cond evt="onClick" delay="0">
                    <p:tgtEl>
                      <p:spTgt spid="26"/>
                    </p:tgtEl>
                  </p:cond>
                </p:stCondLst>
                <p:endSync evt="end" delay="0">
                  <p:rtn val="all"/>
                </p:endSync>
                <p:childTnLst>
                  <p:par>
                    <p:cTn id="9" fill="hold">
                      <p:stCondLst>
                        <p:cond delay="0"/>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audio>
              <p:cMediaNode vol="80000">
                <p:cTn id="31" fill="hold" display="0">
                  <p:stCondLst>
                    <p:cond delay="indefinite"/>
                  </p:stCondLst>
                  <p:endCondLst>
                    <p:cond evt="onStopAudio" delay="0">
                      <p:tgtEl>
                        <p:sldTgt/>
                      </p:tgtEl>
                    </p:cond>
                  </p:endCondLst>
                </p:cTn>
                <p:tgtEl>
                  <p:spTgt spid="6"/>
                </p:tgtEl>
              </p:cMediaNode>
            </p:audio>
            <p:seq concurrent="1" nextAc="seek">
              <p:cTn id="32" restart="whenNotActive" fill="hold" evtFilter="cancelBubble" nodeType="interactiveSeq">
                <p:stCondLst>
                  <p:cond evt="onClick" delay="0">
                    <p:tgtEl>
                      <p:spTgt spid="75"/>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5769" fill="hold"/>
                                        <p:tgtEl>
                                          <p:spTgt spid="6"/>
                                        </p:tgtEl>
                                      </p:cBhvr>
                                    </p:cmd>
                                  </p:childTnLst>
                                </p:cTn>
                              </p:par>
                            </p:childTnLst>
                          </p:cTn>
                        </p:par>
                      </p:childTnLst>
                    </p:cTn>
                  </p:par>
                </p:childTnLst>
              </p:cTn>
              <p:nextCondLst>
                <p:cond evt="onClick" delay="0">
                  <p:tgtEl>
                    <p:spTgt spid="75"/>
                  </p:tgtEl>
                </p:cond>
              </p:nextCondLst>
            </p:seq>
          </p:childTnLst>
        </p:cTn>
      </p:par>
    </p:tnLst>
    <p:bldLst>
      <p:bldP spid="12" grpId="0" animBg="1"/>
      <p:bldP spid="80" grpId="0" animBg="1"/>
      <p:bldP spid="17" grpId="0" animBg="1"/>
      <p:bldP spid="10"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5987A83F-C1E7-8629-580F-E436FE6E5BAA}"/>
              </a:ext>
            </a:extLst>
          </p:cNvPr>
          <p:cNvSpPr/>
          <p:nvPr/>
        </p:nvSpPr>
        <p:spPr>
          <a:xfrm>
            <a:off x="1307091" y="1768927"/>
            <a:ext cx="9705289" cy="2896190"/>
          </a:xfrm>
          <a:prstGeom prst="rect">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endPar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noun</a:t>
            </a:r>
          </a:p>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1. A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monarch</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is a king or queen. One person who rules over a state or country.</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8105" marR="7112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rPr>
              <a:t>King Louis XIV of France was the world's longest serving monarch. He reigned for 72 years and 110 days. </a:t>
            </a:r>
          </a:p>
          <a:p>
            <a:pPr marL="78105" marR="71120" lvl="0" indent="0" algn="l" defTabSz="914400" rtl="0" eaLnBrk="1" fontAlgn="auto" latinLnBrk="0" hangingPunct="1">
              <a:lnSpc>
                <a:spcPct val="100000"/>
              </a:lnSpc>
              <a:spcBef>
                <a:spcPts val="0"/>
              </a:spcBef>
              <a:spcAft>
                <a:spcPts val="0"/>
              </a:spcAft>
              <a:buClrTx/>
              <a:buSzTx/>
              <a:buFontTx/>
              <a:buNone/>
              <a:tabLst/>
              <a:defRPr/>
            </a:pPr>
            <a:endPar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78105" marR="71120" lvl="0" indent="0" algn="l" defTabSz="914400" rtl="0" eaLnBrk="1" fontAlgn="auto" latinLnBrk="0" hangingPunct="1">
              <a:lnSpc>
                <a:spcPct val="100000"/>
              </a:lnSpc>
              <a:spcBef>
                <a:spcPts val="0"/>
              </a:spcBef>
              <a:spcAft>
                <a:spcPts val="0"/>
              </a:spcAft>
              <a:buClrTx/>
              <a:buSzTx/>
              <a:buFontTx/>
              <a:buNone/>
              <a:tabLst/>
              <a:defRPr/>
            </a:pPr>
            <a:endPar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CB145F83-CC80-6BF8-8992-69905BB33B05}"/>
              </a:ext>
            </a:extLst>
          </p:cNvPr>
          <p:cNvSpPr/>
          <p:nvPr/>
        </p:nvSpPr>
        <p:spPr>
          <a:xfrm>
            <a:off x="1307091" y="4924647"/>
            <a:ext cx="9705289" cy="1595893"/>
          </a:xfrm>
          <a:prstGeom prst="rect">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noun</a:t>
            </a:r>
          </a:p>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1. A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monarchy</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is the monarch and the royal family of a country.</a:t>
            </a:r>
          </a:p>
          <a:p>
            <a:pPr marL="78105" marR="7112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rPr>
              <a:t>Support for the monarchy was in decline. </a:t>
            </a:r>
          </a:p>
        </p:txBody>
      </p:sp>
      <p:grpSp>
        <p:nvGrpSpPr>
          <p:cNvPr id="10" name="Group 9">
            <a:extLst>
              <a:ext uri="{FF2B5EF4-FFF2-40B4-BE49-F238E27FC236}">
                <a16:creationId xmlns:a16="http://schemas.microsoft.com/office/drawing/2014/main" id="{D0A842FB-19B4-709A-545A-DA7159F4A32B}"/>
              </a:ext>
            </a:extLst>
          </p:cNvPr>
          <p:cNvGrpSpPr/>
          <p:nvPr/>
        </p:nvGrpSpPr>
        <p:grpSpPr>
          <a:xfrm>
            <a:off x="121991" y="928087"/>
            <a:ext cx="711137" cy="582686"/>
            <a:chOff x="168218" y="2393597"/>
            <a:chExt cx="711137" cy="582686"/>
          </a:xfrm>
        </p:grpSpPr>
        <p:sp>
          <p:nvSpPr>
            <p:cNvPr id="11" name="Rectangle 10">
              <a:extLst>
                <a:ext uri="{FF2B5EF4-FFF2-40B4-BE49-F238E27FC236}">
                  <a16:creationId xmlns:a16="http://schemas.microsoft.com/office/drawing/2014/main" id="{1472C8DC-0EA2-D9A0-531A-6CA0FE84AB3F}"/>
                </a:ext>
              </a:extLst>
            </p:cNvPr>
            <p:cNvSpPr/>
            <p:nvPr/>
          </p:nvSpPr>
          <p:spPr>
            <a:xfrm>
              <a:off x="168218" y="239359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12" name="Picture 11">
              <a:extLst>
                <a:ext uri="{FF2B5EF4-FFF2-40B4-BE49-F238E27FC236}">
                  <a16:creationId xmlns:a16="http://schemas.microsoft.com/office/drawing/2014/main" id="{2D5CAE8F-F50B-5BD3-2CC3-B55A5670B069}"/>
                </a:ext>
              </a:extLst>
            </p:cNvPr>
            <p:cNvPicPr>
              <a:picLocks noChangeAspect="1"/>
            </p:cNvPicPr>
            <p:nvPr/>
          </p:nvPicPr>
          <p:blipFill>
            <a:blip r:embed="rId2"/>
            <a:stretch>
              <a:fillRect/>
            </a:stretch>
          </p:blipFill>
          <p:spPr>
            <a:xfrm flipH="1">
              <a:off x="285084" y="2487574"/>
              <a:ext cx="409688" cy="409688"/>
            </a:xfrm>
            <a:prstGeom prst="rect">
              <a:avLst/>
            </a:prstGeom>
          </p:spPr>
        </p:pic>
      </p:grpSp>
      <p:pic>
        <p:nvPicPr>
          <p:cNvPr id="3" name="Picture 2">
            <a:extLst>
              <a:ext uri="{FF2B5EF4-FFF2-40B4-BE49-F238E27FC236}">
                <a16:creationId xmlns:a16="http://schemas.microsoft.com/office/drawing/2014/main" id="{14EA43A4-1528-2423-3B2D-34C6283FB5A8}"/>
              </a:ext>
            </a:extLst>
          </p:cNvPr>
          <p:cNvPicPr>
            <a:picLocks noChangeAspect="1"/>
          </p:cNvPicPr>
          <p:nvPr/>
        </p:nvPicPr>
        <p:blipFill>
          <a:blip r:embed="rId3"/>
          <a:stretch>
            <a:fillRect/>
          </a:stretch>
        </p:blipFill>
        <p:spPr>
          <a:xfrm>
            <a:off x="1307091" y="928087"/>
            <a:ext cx="2981202" cy="749873"/>
          </a:xfrm>
          <a:prstGeom prst="rect">
            <a:avLst/>
          </a:prstGeom>
        </p:spPr>
      </p:pic>
      <p:pic>
        <p:nvPicPr>
          <p:cNvPr id="4" name="Picture 3">
            <a:extLst>
              <a:ext uri="{FF2B5EF4-FFF2-40B4-BE49-F238E27FC236}">
                <a16:creationId xmlns:a16="http://schemas.microsoft.com/office/drawing/2014/main" id="{8C1D724C-580A-13B9-403A-FB44ABCB6E38}"/>
              </a:ext>
            </a:extLst>
          </p:cNvPr>
          <p:cNvPicPr>
            <a:picLocks noChangeAspect="1"/>
          </p:cNvPicPr>
          <p:nvPr/>
        </p:nvPicPr>
        <p:blipFill>
          <a:blip r:embed="rId4"/>
          <a:stretch>
            <a:fillRect/>
          </a:stretch>
        </p:blipFill>
        <p:spPr>
          <a:xfrm>
            <a:off x="121991" y="172117"/>
            <a:ext cx="841321" cy="755970"/>
          </a:xfrm>
          <a:prstGeom prst="rect">
            <a:avLst/>
          </a:prstGeom>
        </p:spPr>
      </p:pic>
    </p:spTree>
    <p:extLst>
      <p:ext uri="{BB962C8B-B14F-4D97-AF65-F5344CB8AC3E}">
        <p14:creationId xmlns:p14="http://schemas.microsoft.com/office/powerpoint/2010/main" val="1885826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5987A83F-C1E7-8629-580F-E436FE6E5BAA}"/>
              </a:ext>
            </a:extLst>
          </p:cNvPr>
          <p:cNvSpPr/>
          <p:nvPr/>
        </p:nvSpPr>
        <p:spPr>
          <a:xfrm>
            <a:off x="397703" y="5041232"/>
            <a:ext cx="5081705" cy="119187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Read closely the etymology of the word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monarch</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pic>
        <p:nvPicPr>
          <p:cNvPr id="2" name="Picture 1" descr="Logo&#10;&#10;Description automatically generated">
            <a:extLst>
              <a:ext uri="{FF2B5EF4-FFF2-40B4-BE49-F238E27FC236}">
                <a16:creationId xmlns:a16="http://schemas.microsoft.com/office/drawing/2014/main" id="{E8386487-A494-3410-9417-2244480D52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91" y="4077981"/>
            <a:ext cx="5596613" cy="963251"/>
          </a:xfrm>
          <a:prstGeom prst="rect">
            <a:avLst/>
          </a:prstGeom>
        </p:spPr>
      </p:pic>
      <p:pic>
        <p:nvPicPr>
          <p:cNvPr id="12" name="Picture 11" descr="A cartoon of a person in a pirate garment&#10;&#10;Description automatically generated">
            <a:extLst>
              <a:ext uri="{FF2B5EF4-FFF2-40B4-BE49-F238E27FC236}">
                <a16:creationId xmlns:a16="http://schemas.microsoft.com/office/drawing/2014/main" id="{52EDED7A-DE5F-0E19-D9C7-B376C76EA6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4301" y="-878820"/>
            <a:ext cx="7189996" cy="8615639"/>
          </a:xfrm>
          <a:prstGeom prst="rect">
            <a:avLst/>
          </a:prstGeom>
        </p:spPr>
      </p:pic>
      <p:grpSp>
        <p:nvGrpSpPr>
          <p:cNvPr id="24" name="Group 23">
            <a:extLst>
              <a:ext uri="{FF2B5EF4-FFF2-40B4-BE49-F238E27FC236}">
                <a16:creationId xmlns:a16="http://schemas.microsoft.com/office/drawing/2014/main" id="{23841287-4DFB-AAD0-D2D3-EA831B71A79A}"/>
              </a:ext>
            </a:extLst>
          </p:cNvPr>
          <p:cNvGrpSpPr/>
          <p:nvPr/>
        </p:nvGrpSpPr>
        <p:grpSpPr>
          <a:xfrm>
            <a:off x="144559" y="876561"/>
            <a:ext cx="711715" cy="711137"/>
            <a:chOff x="121991" y="876561"/>
            <a:chExt cx="711715" cy="711137"/>
          </a:xfrm>
        </p:grpSpPr>
        <p:sp>
          <p:nvSpPr>
            <p:cNvPr id="6" name="Rectangle 5">
              <a:extLst>
                <a:ext uri="{FF2B5EF4-FFF2-40B4-BE49-F238E27FC236}">
                  <a16:creationId xmlns:a16="http://schemas.microsoft.com/office/drawing/2014/main" id="{AFCEE612-27D7-C884-F497-314BAAEE4419}"/>
                </a:ext>
              </a:extLst>
            </p:cNvPr>
            <p:cNvSpPr/>
            <p:nvPr/>
          </p:nvSpPr>
          <p:spPr>
            <a:xfrm>
              <a:off x="121991" y="92808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23" name="Picture 22">
              <a:extLst>
                <a:ext uri="{FF2B5EF4-FFF2-40B4-BE49-F238E27FC236}">
                  <a16:creationId xmlns:a16="http://schemas.microsoft.com/office/drawing/2014/main" id="{C4C0E94C-CE3F-E62D-E9D9-C510966930B9}"/>
                </a:ext>
              </a:extLst>
            </p:cNvPr>
            <p:cNvPicPr>
              <a:picLocks noChangeAspect="1"/>
            </p:cNvPicPr>
            <p:nvPr/>
          </p:nvPicPr>
          <p:blipFill>
            <a:blip r:embed="rId4"/>
            <a:stretch>
              <a:fillRect/>
            </a:stretch>
          </p:blipFill>
          <p:spPr>
            <a:xfrm>
              <a:off x="122569" y="876561"/>
              <a:ext cx="711137" cy="711137"/>
            </a:xfrm>
            <a:prstGeom prst="rect">
              <a:avLst/>
            </a:prstGeom>
          </p:spPr>
        </p:pic>
      </p:grpSp>
      <p:pic>
        <p:nvPicPr>
          <p:cNvPr id="3" name="Picture 2">
            <a:extLst>
              <a:ext uri="{FF2B5EF4-FFF2-40B4-BE49-F238E27FC236}">
                <a16:creationId xmlns:a16="http://schemas.microsoft.com/office/drawing/2014/main" id="{396346B9-480C-52DD-4093-4CA590FF3283}"/>
              </a:ext>
            </a:extLst>
          </p:cNvPr>
          <p:cNvPicPr>
            <a:picLocks noChangeAspect="1"/>
          </p:cNvPicPr>
          <p:nvPr/>
        </p:nvPicPr>
        <p:blipFill>
          <a:blip r:embed="rId5"/>
          <a:stretch>
            <a:fillRect/>
          </a:stretch>
        </p:blipFill>
        <p:spPr>
          <a:xfrm>
            <a:off x="121991" y="172117"/>
            <a:ext cx="841321" cy="755970"/>
          </a:xfrm>
          <a:prstGeom prst="rect">
            <a:avLst/>
          </a:prstGeom>
        </p:spPr>
      </p:pic>
    </p:spTree>
    <p:extLst>
      <p:ext uri="{BB962C8B-B14F-4D97-AF65-F5344CB8AC3E}">
        <p14:creationId xmlns:p14="http://schemas.microsoft.com/office/powerpoint/2010/main" val="3743789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D5449C-42F9-C766-9932-D87BADBF4860}"/>
              </a:ext>
            </a:extLst>
          </p:cNvPr>
          <p:cNvGrpSpPr/>
          <p:nvPr/>
        </p:nvGrpSpPr>
        <p:grpSpPr>
          <a:xfrm>
            <a:off x="145136" y="953257"/>
            <a:ext cx="711137" cy="582686"/>
            <a:chOff x="153490" y="3122919"/>
            <a:chExt cx="711137" cy="582686"/>
          </a:xfrm>
        </p:grpSpPr>
        <p:sp>
          <p:nvSpPr>
            <p:cNvPr id="11" name="Rectangle 10">
              <a:extLst>
                <a:ext uri="{FF2B5EF4-FFF2-40B4-BE49-F238E27FC236}">
                  <a16:creationId xmlns:a16="http://schemas.microsoft.com/office/drawing/2014/main" id="{D73496AE-833E-D1AE-4772-6BA5295733A4}"/>
                </a:ext>
              </a:extLst>
            </p:cNvPr>
            <p:cNvSpPr/>
            <p:nvPr/>
          </p:nvSpPr>
          <p:spPr>
            <a:xfrm>
              <a:off x="153490" y="3122919"/>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12" name="Picture 11">
              <a:extLst>
                <a:ext uri="{FF2B5EF4-FFF2-40B4-BE49-F238E27FC236}">
                  <a16:creationId xmlns:a16="http://schemas.microsoft.com/office/drawing/2014/main" id="{BD1AA14F-6603-A1F1-F212-AC0AD39B1BE2}"/>
                </a:ext>
              </a:extLst>
            </p:cNvPr>
            <p:cNvPicPr>
              <a:picLocks noChangeAspect="1"/>
            </p:cNvPicPr>
            <p:nvPr/>
          </p:nvPicPr>
          <p:blipFill>
            <a:blip r:embed="rId3"/>
            <a:stretch>
              <a:fillRect/>
            </a:stretch>
          </p:blipFill>
          <p:spPr>
            <a:xfrm>
              <a:off x="318537" y="3201573"/>
              <a:ext cx="432552" cy="432552"/>
            </a:xfrm>
            <a:prstGeom prst="rect">
              <a:avLst/>
            </a:prstGeom>
          </p:spPr>
        </p:pic>
      </p:grpSp>
      <p:sp>
        <p:nvSpPr>
          <p:cNvPr id="14" name="Rectangle 13">
            <a:extLst>
              <a:ext uri="{FF2B5EF4-FFF2-40B4-BE49-F238E27FC236}">
                <a16:creationId xmlns:a16="http://schemas.microsoft.com/office/drawing/2014/main" id="{06BD77CD-CBA1-A918-845D-79A2CA56A882}"/>
              </a:ext>
            </a:extLst>
          </p:cNvPr>
          <p:cNvSpPr/>
          <p:nvPr/>
        </p:nvSpPr>
        <p:spPr>
          <a:xfrm>
            <a:off x="1840384" y="4498227"/>
            <a:ext cx="4492089" cy="2114329"/>
          </a:xfrm>
          <a:prstGeom prst="rect">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monarch</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is a king or queen. One person who rules over a state or country.</a:t>
            </a:r>
          </a:p>
        </p:txBody>
      </p:sp>
      <p:sp>
        <p:nvSpPr>
          <p:cNvPr id="15" name="Rectangle 14">
            <a:extLst>
              <a:ext uri="{FF2B5EF4-FFF2-40B4-BE49-F238E27FC236}">
                <a16:creationId xmlns:a16="http://schemas.microsoft.com/office/drawing/2014/main" id="{39E313E2-983E-21E1-9482-F2D2C9E4EF1D}"/>
              </a:ext>
            </a:extLst>
          </p:cNvPr>
          <p:cNvSpPr/>
          <p:nvPr/>
        </p:nvSpPr>
        <p:spPr>
          <a:xfrm>
            <a:off x="6672177" y="4498227"/>
            <a:ext cx="4234914" cy="2114329"/>
          </a:xfrm>
          <a:prstGeom prst="rect">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monarchy</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is the monarch and the royal family of a country. </a:t>
            </a:r>
          </a:p>
          <a:p>
            <a:pPr marL="78105" marR="7112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7" name="Online Media 16" title="Monarch">
            <a:hlinkClick r:id="" action="ppaction://media"/>
            <a:extLst>
              <a:ext uri="{FF2B5EF4-FFF2-40B4-BE49-F238E27FC236}">
                <a16:creationId xmlns:a16="http://schemas.microsoft.com/office/drawing/2014/main" id="{CD4D383C-74B9-C8A4-B5E5-8C0026B4D004}"/>
              </a:ext>
            </a:extLst>
          </p:cNvPr>
          <p:cNvPicPr>
            <a:picLocks noRot="1" noChangeAspect="1"/>
          </p:cNvPicPr>
          <p:nvPr>
            <a:videoFile r:link="rId1"/>
          </p:nvPr>
        </p:nvPicPr>
        <p:blipFill>
          <a:blip r:embed="rId4"/>
          <a:stretch>
            <a:fillRect/>
          </a:stretch>
        </p:blipFill>
        <p:spPr>
          <a:xfrm>
            <a:off x="2766423" y="344955"/>
            <a:ext cx="7132099" cy="40296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a:extLst>
              <a:ext uri="{FF2B5EF4-FFF2-40B4-BE49-F238E27FC236}">
                <a16:creationId xmlns:a16="http://schemas.microsoft.com/office/drawing/2014/main" id="{DCE7116F-C8E8-0ED0-357E-B61CCFA24F12}"/>
              </a:ext>
            </a:extLst>
          </p:cNvPr>
          <p:cNvPicPr>
            <a:picLocks noChangeAspect="1"/>
          </p:cNvPicPr>
          <p:nvPr/>
        </p:nvPicPr>
        <p:blipFill>
          <a:blip r:embed="rId5"/>
          <a:stretch>
            <a:fillRect/>
          </a:stretch>
        </p:blipFill>
        <p:spPr>
          <a:xfrm>
            <a:off x="121991" y="172117"/>
            <a:ext cx="841321" cy="755970"/>
          </a:xfrm>
          <a:prstGeom prst="rect">
            <a:avLst/>
          </a:prstGeom>
        </p:spPr>
      </p:pic>
    </p:spTree>
    <p:extLst>
      <p:ext uri="{BB962C8B-B14F-4D97-AF65-F5344CB8AC3E}">
        <p14:creationId xmlns:p14="http://schemas.microsoft.com/office/powerpoint/2010/main" val="880160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7"/>
                </p:tgtEl>
              </p:cMediaNode>
            </p:video>
            <p:seq concurrent="1" nextAc="seek">
              <p:cTn id="8" restart="whenNotActive" fill="hold" evtFilter="cancelBubble" nodeType="interactiveSeq">
                <p:stCondLst>
                  <p:cond evt="onClick" delay="0">
                    <p:tgtEl>
                      <p:spTgt spid="1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7"/>
                                        </p:tgtEl>
                                      </p:cBhvr>
                                    </p:cmd>
                                  </p:childTnLst>
                                </p:cTn>
                              </p:par>
                            </p:childTnLst>
                          </p:cTn>
                        </p:par>
                      </p:childTnLst>
                    </p:cTn>
                  </p:par>
                </p:childTnLst>
              </p:cTn>
              <p:nextCondLst>
                <p:cond evt="onClick" delay="0">
                  <p:tgtEl>
                    <p:spTgt spid="17"/>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5987A83F-C1E7-8629-580F-E436FE6E5BAA}"/>
              </a:ext>
            </a:extLst>
          </p:cNvPr>
          <p:cNvSpPr/>
          <p:nvPr/>
        </p:nvSpPr>
        <p:spPr>
          <a:xfrm>
            <a:off x="1532568" y="1905399"/>
            <a:ext cx="9100354" cy="8376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Task 1.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Write out the word </a:t>
            </a:r>
            <a:r>
              <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rPr>
              <a:t>monarch</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in the spaces provided.  </a:t>
            </a:r>
          </a:p>
        </p:txBody>
      </p:sp>
      <p:sp>
        <p:nvSpPr>
          <p:cNvPr id="3" name="Rectangle 2">
            <a:extLst>
              <a:ext uri="{FF2B5EF4-FFF2-40B4-BE49-F238E27FC236}">
                <a16:creationId xmlns:a16="http://schemas.microsoft.com/office/drawing/2014/main" id="{CF8A7F9E-26C3-6087-0E25-BBEB635411F9}"/>
              </a:ext>
            </a:extLst>
          </p:cNvPr>
          <p:cNvSpPr/>
          <p:nvPr/>
        </p:nvSpPr>
        <p:spPr>
          <a:xfrm>
            <a:off x="1532568" y="3057835"/>
            <a:ext cx="9100354" cy="8376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Task 2.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Write down the exact definitions of the words.  </a:t>
            </a:r>
          </a:p>
        </p:txBody>
      </p:sp>
      <p:sp>
        <p:nvSpPr>
          <p:cNvPr id="10" name="Rectangle 9">
            <a:extLst>
              <a:ext uri="{FF2B5EF4-FFF2-40B4-BE49-F238E27FC236}">
                <a16:creationId xmlns:a16="http://schemas.microsoft.com/office/drawing/2014/main" id="{37AE9840-17F5-D04E-96BD-53C3D63D35A6}"/>
              </a:ext>
            </a:extLst>
          </p:cNvPr>
          <p:cNvSpPr/>
          <p:nvPr/>
        </p:nvSpPr>
        <p:spPr>
          <a:xfrm>
            <a:off x="1532568" y="4210271"/>
            <a:ext cx="4492089" cy="2114329"/>
          </a:xfrm>
          <a:prstGeom prst="rect">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monarch</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is a king or queen. One person who rules over a state or country.</a:t>
            </a:r>
          </a:p>
        </p:txBody>
      </p:sp>
      <p:sp>
        <p:nvSpPr>
          <p:cNvPr id="11" name="Rectangle 10">
            <a:extLst>
              <a:ext uri="{FF2B5EF4-FFF2-40B4-BE49-F238E27FC236}">
                <a16:creationId xmlns:a16="http://schemas.microsoft.com/office/drawing/2014/main" id="{C51D494F-ABFC-6627-CD44-D03E60BA45A9}"/>
              </a:ext>
            </a:extLst>
          </p:cNvPr>
          <p:cNvSpPr/>
          <p:nvPr/>
        </p:nvSpPr>
        <p:spPr>
          <a:xfrm>
            <a:off x="6398008" y="4210271"/>
            <a:ext cx="4234914" cy="2114329"/>
          </a:xfrm>
          <a:prstGeom prst="rect">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8105" marR="7112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8105" marR="7112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monarchy</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is the monarch and the royal family of a country. </a:t>
            </a:r>
          </a:p>
          <a:p>
            <a:pPr marL="78105" marR="7112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A9F11201-A125-2480-596E-5C99B92B5D77}"/>
              </a:ext>
            </a:extLst>
          </p:cNvPr>
          <p:cNvGrpSpPr/>
          <p:nvPr/>
        </p:nvGrpSpPr>
        <p:grpSpPr>
          <a:xfrm>
            <a:off x="24712" y="766583"/>
            <a:ext cx="948226" cy="948226"/>
            <a:chOff x="14079" y="766583"/>
            <a:chExt cx="948226" cy="948226"/>
          </a:xfrm>
        </p:grpSpPr>
        <p:sp>
          <p:nvSpPr>
            <p:cNvPr id="12" name="Rectangle 11">
              <a:extLst>
                <a:ext uri="{FF2B5EF4-FFF2-40B4-BE49-F238E27FC236}">
                  <a16:creationId xmlns:a16="http://schemas.microsoft.com/office/drawing/2014/main" id="{C600E6C9-B814-D8D0-B898-55B539D77DC0}"/>
                </a:ext>
              </a:extLst>
            </p:cNvPr>
            <p:cNvSpPr/>
            <p:nvPr/>
          </p:nvSpPr>
          <p:spPr>
            <a:xfrm>
              <a:off x="121991" y="92808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16" name="Picture 15">
              <a:extLst>
                <a:ext uri="{FF2B5EF4-FFF2-40B4-BE49-F238E27FC236}">
                  <a16:creationId xmlns:a16="http://schemas.microsoft.com/office/drawing/2014/main" id="{E4443684-B36E-9B0D-E76E-473ECF09764B}"/>
                </a:ext>
              </a:extLst>
            </p:cNvPr>
            <p:cNvPicPr>
              <a:picLocks noChangeAspect="1"/>
            </p:cNvPicPr>
            <p:nvPr/>
          </p:nvPicPr>
          <p:blipFill>
            <a:blip r:embed="rId2"/>
            <a:stretch>
              <a:fillRect/>
            </a:stretch>
          </p:blipFill>
          <p:spPr>
            <a:xfrm>
              <a:off x="14079" y="766583"/>
              <a:ext cx="948226" cy="948226"/>
            </a:xfrm>
            <a:prstGeom prst="rect">
              <a:avLst/>
            </a:prstGeom>
          </p:spPr>
        </p:pic>
      </p:grpSp>
      <p:pic>
        <p:nvPicPr>
          <p:cNvPr id="2" name="Picture 1">
            <a:extLst>
              <a:ext uri="{FF2B5EF4-FFF2-40B4-BE49-F238E27FC236}">
                <a16:creationId xmlns:a16="http://schemas.microsoft.com/office/drawing/2014/main" id="{92A5AA5C-A8DB-0E81-E0ED-0CE51BC787E4}"/>
              </a:ext>
            </a:extLst>
          </p:cNvPr>
          <p:cNvPicPr>
            <a:picLocks noChangeAspect="1"/>
          </p:cNvPicPr>
          <p:nvPr/>
        </p:nvPicPr>
        <p:blipFill>
          <a:blip r:embed="rId3"/>
          <a:stretch>
            <a:fillRect/>
          </a:stretch>
        </p:blipFill>
        <p:spPr>
          <a:xfrm>
            <a:off x="3520365" y="329337"/>
            <a:ext cx="4773582" cy="1780186"/>
          </a:xfrm>
          <a:prstGeom prst="rect">
            <a:avLst/>
          </a:prstGeom>
        </p:spPr>
      </p:pic>
      <p:pic>
        <p:nvPicPr>
          <p:cNvPr id="4" name="Picture 3">
            <a:extLst>
              <a:ext uri="{FF2B5EF4-FFF2-40B4-BE49-F238E27FC236}">
                <a16:creationId xmlns:a16="http://schemas.microsoft.com/office/drawing/2014/main" id="{B8240564-14D2-F363-E34F-FF2E6D3E5CBB}"/>
              </a:ext>
            </a:extLst>
          </p:cNvPr>
          <p:cNvPicPr>
            <a:picLocks noChangeAspect="1"/>
          </p:cNvPicPr>
          <p:nvPr/>
        </p:nvPicPr>
        <p:blipFill>
          <a:blip r:embed="rId4"/>
          <a:stretch>
            <a:fillRect/>
          </a:stretch>
        </p:blipFill>
        <p:spPr>
          <a:xfrm>
            <a:off x="121991" y="172117"/>
            <a:ext cx="841321" cy="755970"/>
          </a:xfrm>
          <a:prstGeom prst="rect">
            <a:avLst/>
          </a:prstGeom>
        </p:spPr>
      </p:pic>
    </p:spTree>
    <p:extLst>
      <p:ext uri="{BB962C8B-B14F-4D97-AF65-F5344CB8AC3E}">
        <p14:creationId xmlns:p14="http://schemas.microsoft.com/office/powerpoint/2010/main" val="1368259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Arrow Connector 7">
            <a:extLst>
              <a:ext uri="{FF2B5EF4-FFF2-40B4-BE49-F238E27FC236}">
                <a16:creationId xmlns:a16="http://schemas.microsoft.com/office/drawing/2014/main" id="{B2781919-8821-8F1A-14E4-D973E673DB70}"/>
              </a:ext>
            </a:extLst>
          </p:cNvPr>
          <p:cNvCxnSpPr>
            <a:cxnSpLocks/>
          </p:cNvCxnSpPr>
          <p:nvPr/>
        </p:nvCxnSpPr>
        <p:spPr>
          <a:xfrm>
            <a:off x="4842796" y="4013827"/>
            <a:ext cx="4300538" cy="0"/>
          </a:xfrm>
          <a:prstGeom prst="straightConnector1">
            <a:avLst/>
          </a:prstGeom>
          <a:ln w="5080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2E1077F1-1B56-0E72-B926-51545C02F7F0}"/>
              </a:ext>
            </a:extLst>
          </p:cNvPr>
          <p:cNvSpPr/>
          <p:nvPr/>
        </p:nvSpPr>
        <p:spPr>
          <a:xfrm>
            <a:off x="5990189" y="3725695"/>
            <a:ext cx="1963789" cy="576264"/>
          </a:xfrm>
          <a:prstGeom prst="rect">
            <a:avLst/>
          </a:prstGeom>
          <a:solidFill>
            <a:schemeClr val="bg2"/>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Monarch</a:t>
            </a:r>
          </a:p>
        </p:txBody>
      </p:sp>
      <p:sp>
        <p:nvSpPr>
          <p:cNvPr id="19" name="Rectangle 18">
            <a:extLst>
              <a:ext uri="{FF2B5EF4-FFF2-40B4-BE49-F238E27FC236}">
                <a16:creationId xmlns:a16="http://schemas.microsoft.com/office/drawing/2014/main" id="{9FE4E463-78B4-9803-AF22-F6675FA10F10}"/>
              </a:ext>
            </a:extLst>
          </p:cNvPr>
          <p:cNvSpPr/>
          <p:nvPr/>
        </p:nvSpPr>
        <p:spPr>
          <a:xfrm>
            <a:off x="3309270" y="3725687"/>
            <a:ext cx="1383504" cy="554824"/>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synonyms</a:t>
            </a:r>
          </a:p>
        </p:txBody>
      </p:sp>
      <p:cxnSp>
        <p:nvCxnSpPr>
          <p:cNvPr id="22" name="Straight Arrow Connector 21">
            <a:extLst>
              <a:ext uri="{FF2B5EF4-FFF2-40B4-BE49-F238E27FC236}">
                <a16:creationId xmlns:a16="http://schemas.microsoft.com/office/drawing/2014/main" id="{E470756B-7E08-8FE6-DAA2-CC71FF1410E0}"/>
              </a:ext>
            </a:extLst>
          </p:cNvPr>
          <p:cNvCxnSpPr>
            <a:cxnSpLocks/>
          </p:cNvCxnSpPr>
          <p:nvPr/>
        </p:nvCxnSpPr>
        <p:spPr>
          <a:xfrm flipV="1">
            <a:off x="2581795" y="4301959"/>
            <a:ext cx="673896" cy="492934"/>
          </a:xfrm>
          <a:prstGeom prst="straightConnector1">
            <a:avLst/>
          </a:prstGeom>
          <a:ln w="508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C6A4778-516F-94B0-5CFD-03151828D3F4}"/>
              </a:ext>
            </a:extLst>
          </p:cNvPr>
          <p:cNvSpPr/>
          <p:nvPr/>
        </p:nvSpPr>
        <p:spPr>
          <a:xfrm>
            <a:off x="9250493" y="3725687"/>
            <a:ext cx="1383504" cy="554824"/>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antonyms</a:t>
            </a:r>
          </a:p>
        </p:txBody>
      </p:sp>
      <p:cxnSp>
        <p:nvCxnSpPr>
          <p:cNvPr id="32" name="Straight Arrow Connector 31">
            <a:extLst>
              <a:ext uri="{FF2B5EF4-FFF2-40B4-BE49-F238E27FC236}">
                <a16:creationId xmlns:a16="http://schemas.microsoft.com/office/drawing/2014/main" id="{CA8FC39B-112D-865F-4F28-A4B16B94E18B}"/>
              </a:ext>
            </a:extLst>
          </p:cNvPr>
          <p:cNvCxnSpPr>
            <a:cxnSpLocks/>
          </p:cNvCxnSpPr>
          <p:nvPr/>
        </p:nvCxnSpPr>
        <p:spPr>
          <a:xfrm flipV="1">
            <a:off x="4001022" y="2656047"/>
            <a:ext cx="1188" cy="991505"/>
          </a:xfrm>
          <a:prstGeom prst="straightConnector1">
            <a:avLst/>
          </a:prstGeom>
          <a:ln w="508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BC99E92B-02F9-0371-6188-D9AAEF67D660}"/>
              </a:ext>
            </a:extLst>
          </p:cNvPr>
          <p:cNvCxnSpPr>
            <a:cxnSpLocks/>
          </p:cNvCxnSpPr>
          <p:nvPr/>
        </p:nvCxnSpPr>
        <p:spPr>
          <a:xfrm>
            <a:off x="2581795" y="3232753"/>
            <a:ext cx="673896" cy="492934"/>
          </a:xfrm>
          <a:prstGeom prst="straightConnector1">
            <a:avLst/>
          </a:prstGeom>
          <a:ln w="508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8A84E136-FB3F-DFDC-F393-CFED44A2B8C5}"/>
              </a:ext>
            </a:extLst>
          </p:cNvPr>
          <p:cNvCxnSpPr>
            <a:cxnSpLocks/>
          </p:cNvCxnSpPr>
          <p:nvPr/>
        </p:nvCxnSpPr>
        <p:spPr>
          <a:xfrm flipV="1">
            <a:off x="3999834" y="4401542"/>
            <a:ext cx="1188" cy="991505"/>
          </a:xfrm>
          <a:prstGeom prst="straightConnector1">
            <a:avLst/>
          </a:prstGeom>
          <a:ln w="508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FFF81099-35DC-D445-D231-E2835CF7A030}"/>
              </a:ext>
            </a:extLst>
          </p:cNvPr>
          <p:cNvCxnSpPr>
            <a:cxnSpLocks/>
          </p:cNvCxnSpPr>
          <p:nvPr/>
        </p:nvCxnSpPr>
        <p:spPr>
          <a:xfrm flipV="1">
            <a:off x="9926772" y="2656047"/>
            <a:ext cx="1188" cy="991505"/>
          </a:xfrm>
          <a:prstGeom prst="straightConnector1">
            <a:avLst/>
          </a:prstGeom>
          <a:ln w="508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FF1D7AC-035F-5CBA-6B06-63956FE5E4EC}"/>
              </a:ext>
            </a:extLst>
          </p:cNvPr>
          <p:cNvCxnSpPr>
            <a:cxnSpLocks/>
          </p:cNvCxnSpPr>
          <p:nvPr/>
        </p:nvCxnSpPr>
        <p:spPr>
          <a:xfrm flipV="1">
            <a:off x="9925584" y="4401542"/>
            <a:ext cx="1188" cy="991505"/>
          </a:xfrm>
          <a:prstGeom prst="straightConnector1">
            <a:avLst/>
          </a:prstGeom>
          <a:ln w="508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sov back">
            <a:extLst>
              <a:ext uri="{FF2B5EF4-FFF2-40B4-BE49-F238E27FC236}">
                <a16:creationId xmlns:a16="http://schemas.microsoft.com/office/drawing/2014/main" id="{CBEDEAF4-91D5-C96B-5944-63F128528250}"/>
              </a:ext>
            </a:extLst>
          </p:cNvPr>
          <p:cNvSpPr/>
          <p:nvPr/>
        </p:nvSpPr>
        <p:spPr>
          <a:xfrm>
            <a:off x="2971816" y="1466254"/>
            <a:ext cx="2026415" cy="1018150"/>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Supreme authority/ power.</a:t>
            </a:r>
          </a:p>
        </p:txBody>
      </p:sp>
      <p:sp>
        <p:nvSpPr>
          <p:cNvPr id="10" name="rep back">
            <a:extLst>
              <a:ext uri="{FF2B5EF4-FFF2-40B4-BE49-F238E27FC236}">
                <a16:creationId xmlns:a16="http://schemas.microsoft.com/office/drawing/2014/main" id="{9E9A4B31-9B49-298C-84FB-BB9570E43CD6}"/>
              </a:ext>
            </a:extLst>
          </p:cNvPr>
          <p:cNvSpPr/>
          <p:nvPr/>
        </p:nvSpPr>
        <p:spPr>
          <a:xfrm>
            <a:off x="8883461" y="1430195"/>
            <a:ext cx="2006211" cy="1018152"/>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 state where power rests with the people.</a:t>
            </a:r>
          </a:p>
        </p:txBody>
      </p:sp>
      <p:sp>
        <p:nvSpPr>
          <p:cNvPr id="11" name="dem back">
            <a:extLst>
              <a:ext uri="{FF2B5EF4-FFF2-40B4-BE49-F238E27FC236}">
                <a16:creationId xmlns:a16="http://schemas.microsoft.com/office/drawing/2014/main" id="{EDFE1D50-D1C0-2DAC-9C53-265C0A743B13}"/>
              </a:ext>
            </a:extLst>
          </p:cNvPr>
          <p:cNvSpPr/>
          <p:nvPr/>
        </p:nvSpPr>
        <p:spPr>
          <a:xfrm>
            <a:off x="8915518" y="5510527"/>
            <a:ext cx="2006211" cy="1018152"/>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Governed by the people.</a:t>
            </a:r>
          </a:p>
        </p:txBody>
      </p:sp>
      <p:sp>
        <p:nvSpPr>
          <p:cNvPr id="12" name="king back">
            <a:extLst>
              <a:ext uri="{FF2B5EF4-FFF2-40B4-BE49-F238E27FC236}">
                <a16:creationId xmlns:a16="http://schemas.microsoft.com/office/drawing/2014/main" id="{1BD9A567-E45D-0B3E-727F-D1DC6B189C11}"/>
              </a:ext>
            </a:extLst>
          </p:cNvPr>
          <p:cNvSpPr/>
          <p:nvPr/>
        </p:nvSpPr>
        <p:spPr>
          <a:xfrm>
            <a:off x="3011103" y="5510527"/>
            <a:ext cx="2006211" cy="1018152"/>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Male monarch.</a:t>
            </a:r>
          </a:p>
        </p:txBody>
      </p:sp>
      <p:sp>
        <p:nvSpPr>
          <p:cNvPr id="13" name="queen back">
            <a:extLst>
              <a:ext uri="{FF2B5EF4-FFF2-40B4-BE49-F238E27FC236}">
                <a16:creationId xmlns:a16="http://schemas.microsoft.com/office/drawing/2014/main" id="{D0212CA5-F46D-A6E5-5896-60D9B2A316B2}"/>
              </a:ext>
            </a:extLst>
          </p:cNvPr>
          <p:cNvSpPr/>
          <p:nvPr/>
        </p:nvSpPr>
        <p:spPr>
          <a:xfrm>
            <a:off x="449049" y="4702791"/>
            <a:ext cx="2006211" cy="1018152"/>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Female monarch.</a:t>
            </a:r>
          </a:p>
        </p:txBody>
      </p:sp>
      <p:sp>
        <p:nvSpPr>
          <p:cNvPr id="14" name="emp back">
            <a:extLst>
              <a:ext uri="{FF2B5EF4-FFF2-40B4-BE49-F238E27FC236}">
                <a16:creationId xmlns:a16="http://schemas.microsoft.com/office/drawing/2014/main" id="{40D3D865-8E0B-66A4-F136-F32F76D57A7E}"/>
              </a:ext>
            </a:extLst>
          </p:cNvPr>
          <p:cNvSpPr/>
          <p:nvPr/>
        </p:nvSpPr>
        <p:spPr>
          <a:xfrm>
            <a:off x="449050" y="2208446"/>
            <a:ext cx="2006211" cy="1018152"/>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 male ruler of an empire.</a:t>
            </a:r>
          </a:p>
        </p:txBody>
      </p:sp>
      <p:cxnSp>
        <p:nvCxnSpPr>
          <p:cNvPr id="15" name="Straight Arrow Connector 14">
            <a:extLst>
              <a:ext uri="{FF2B5EF4-FFF2-40B4-BE49-F238E27FC236}">
                <a16:creationId xmlns:a16="http://schemas.microsoft.com/office/drawing/2014/main" id="{73686DB4-10F2-641E-3C05-242883CF4F6A}"/>
              </a:ext>
            </a:extLst>
          </p:cNvPr>
          <p:cNvCxnSpPr>
            <a:cxnSpLocks/>
          </p:cNvCxnSpPr>
          <p:nvPr/>
        </p:nvCxnSpPr>
        <p:spPr>
          <a:xfrm>
            <a:off x="6990279" y="2656047"/>
            <a:ext cx="0" cy="1011272"/>
          </a:xfrm>
          <a:prstGeom prst="straightConnector1">
            <a:avLst/>
          </a:prstGeom>
          <a:ln w="5080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monarch back">
            <a:extLst>
              <a:ext uri="{FF2B5EF4-FFF2-40B4-BE49-F238E27FC236}">
                <a16:creationId xmlns:a16="http://schemas.microsoft.com/office/drawing/2014/main" id="{02A021F4-1F79-4EF7-72FD-FE61015A9400}"/>
              </a:ext>
            </a:extLst>
          </p:cNvPr>
          <p:cNvSpPr/>
          <p:nvPr/>
        </p:nvSpPr>
        <p:spPr>
          <a:xfrm>
            <a:off x="5980029" y="1468081"/>
            <a:ext cx="2006211" cy="1018152"/>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 large orange and black butterfly.</a:t>
            </a:r>
          </a:p>
        </p:txBody>
      </p:sp>
      <p:sp>
        <p:nvSpPr>
          <p:cNvPr id="16" name="kingfront">
            <a:extLst>
              <a:ext uri="{FF2B5EF4-FFF2-40B4-BE49-F238E27FC236}">
                <a16:creationId xmlns:a16="http://schemas.microsoft.com/office/drawing/2014/main" id="{4EAFAA53-DB26-3B9A-804E-F89ADB8D79F0}"/>
              </a:ext>
            </a:extLst>
          </p:cNvPr>
          <p:cNvSpPr/>
          <p:nvPr/>
        </p:nvSpPr>
        <p:spPr>
          <a:xfrm>
            <a:off x="2928683" y="5461174"/>
            <a:ext cx="2103458" cy="1067505"/>
          </a:xfrm>
          <a:prstGeom prst="rect">
            <a:avLst/>
          </a:prstGeom>
          <a:solidFill>
            <a:schemeClr val="bg2"/>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king</a:t>
            </a:r>
          </a:p>
        </p:txBody>
      </p:sp>
      <p:sp>
        <p:nvSpPr>
          <p:cNvPr id="17" name="sov front">
            <a:extLst>
              <a:ext uri="{FF2B5EF4-FFF2-40B4-BE49-F238E27FC236}">
                <a16:creationId xmlns:a16="http://schemas.microsoft.com/office/drawing/2014/main" id="{751C7A59-11D0-E000-50F7-3B1C17B4150B}"/>
              </a:ext>
            </a:extLst>
          </p:cNvPr>
          <p:cNvSpPr/>
          <p:nvPr/>
        </p:nvSpPr>
        <p:spPr>
          <a:xfrm>
            <a:off x="2928683" y="1427761"/>
            <a:ext cx="2103458" cy="1067505"/>
          </a:xfrm>
          <a:prstGeom prst="rect">
            <a:avLst/>
          </a:prstGeom>
          <a:solidFill>
            <a:schemeClr val="bg2"/>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sovereign</a:t>
            </a:r>
          </a:p>
        </p:txBody>
      </p:sp>
      <p:sp>
        <p:nvSpPr>
          <p:cNvPr id="18" name="emp front">
            <a:extLst>
              <a:ext uri="{FF2B5EF4-FFF2-40B4-BE49-F238E27FC236}">
                <a16:creationId xmlns:a16="http://schemas.microsoft.com/office/drawing/2014/main" id="{F561D76D-FF16-6D78-C79B-105BF89FB5C1}"/>
              </a:ext>
            </a:extLst>
          </p:cNvPr>
          <p:cNvSpPr/>
          <p:nvPr/>
        </p:nvSpPr>
        <p:spPr>
          <a:xfrm>
            <a:off x="381003" y="2161916"/>
            <a:ext cx="2103458" cy="1067505"/>
          </a:xfrm>
          <a:prstGeom prst="rect">
            <a:avLst/>
          </a:prstGeom>
          <a:solidFill>
            <a:schemeClr val="bg2"/>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emperor</a:t>
            </a:r>
          </a:p>
        </p:txBody>
      </p:sp>
      <p:sp>
        <p:nvSpPr>
          <p:cNvPr id="23" name="queen front">
            <a:extLst>
              <a:ext uri="{FF2B5EF4-FFF2-40B4-BE49-F238E27FC236}">
                <a16:creationId xmlns:a16="http://schemas.microsoft.com/office/drawing/2014/main" id="{478C81AF-3385-C34F-DBDB-EFCEF98E42F6}"/>
              </a:ext>
            </a:extLst>
          </p:cNvPr>
          <p:cNvSpPr/>
          <p:nvPr/>
        </p:nvSpPr>
        <p:spPr>
          <a:xfrm>
            <a:off x="381053" y="4656261"/>
            <a:ext cx="2103458" cy="1067505"/>
          </a:xfrm>
          <a:prstGeom prst="rect">
            <a:avLst/>
          </a:prstGeom>
          <a:solidFill>
            <a:schemeClr val="bg2"/>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queen</a:t>
            </a:r>
          </a:p>
        </p:txBody>
      </p:sp>
      <p:sp>
        <p:nvSpPr>
          <p:cNvPr id="25" name="but ront">
            <a:extLst>
              <a:ext uri="{FF2B5EF4-FFF2-40B4-BE49-F238E27FC236}">
                <a16:creationId xmlns:a16="http://schemas.microsoft.com/office/drawing/2014/main" id="{33F8F670-5E53-A43A-BA0F-B881FDCAF99E}"/>
              </a:ext>
            </a:extLst>
          </p:cNvPr>
          <p:cNvSpPr/>
          <p:nvPr/>
        </p:nvSpPr>
        <p:spPr>
          <a:xfrm>
            <a:off x="5890322" y="1425072"/>
            <a:ext cx="2103458" cy="1067505"/>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dem front">
            <a:extLst>
              <a:ext uri="{FF2B5EF4-FFF2-40B4-BE49-F238E27FC236}">
                <a16:creationId xmlns:a16="http://schemas.microsoft.com/office/drawing/2014/main" id="{2E3764FE-B73F-ED98-22B6-5FF9A7B1635E}"/>
              </a:ext>
            </a:extLst>
          </p:cNvPr>
          <p:cNvSpPr/>
          <p:nvPr/>
        </p:nvSpPr>
        <p:spPr>
          <a:xfrm>
            <a:off x="8854433" y="5461174"/>
            <a:ext cx="2103458" cy="1067505"/>
          </a:xfrm>
          <a:prstGeom prst="rect">
            <a:avLst/>
          </a:prstGeom>
          <a:solidFill>
            <a:schemeClr val="bg2"/>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democracy</a:t>
            </a:r>
          </a:p>
        </p:txBody>
      </p:sp>
      <p:sp>
        <p:nvSpPr>
          <p:cNvPr id="27" name="rep front">
            <a:extLst>
              <a:ext uri="{FF2B5EF4-FFF2-40B4-BE49-F238E27FC236}">
                <a16:creationId xmlns:a16="http://schemas.microsoft.com/office/drawing/2014/main" id="{512B5F70-66DD-52F9-3E91-7E3221C7C547}"/>
              </a:ext>
            </a:extLst>
          </p:cNvPr>
          <p:cNvSpPr/>
          <p:nvPr/>
        </p:nvSpPr>
        <p:spPr>
          <a:xfrm>
            <a:off x="8882603" y="1433813"/>
            <a:ext cx="2103458" cy="1067505"/>
          </a:xfrm>
          <a:prstGeom prst="rect">
            <a:avLst/>
          </a:prstGeom>
          <a:solidFill>
            <a:schemeClr val="bg2"/>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republic</a:t>
            </a:r>
          </a:p>
        </p:txBody>
      </p:sp>
      <p:grpSp>
        <p:nvGrpSpPr>
          <p:cNvPr id="7" name="Group 6">
            <a:extLst>
              <a:ext uri="{FF2B5EF4-FFF2-40B4-BE49-F238E27FC236}">
                <a16:creationId xmlns:a16="http://schemas.microsoft.com/office/drawing/2014/main" id="{B95461AC-17B5-B7B2-6699-402A3235D280}"/>
              </a:ext>
            </a:extLst>
          </p:cNvPr>
          <p:cNvGrpSpPr/>
          <p:nvPr/>
        </p:nvGrpSpPr>
        <p:grpSpPr>
          <a:xfrm>
            <a:off x="140653" y="928087"/>
            <a:ext cx="711137" cy="582686"/>
            <a:chOff x="168218" y="2393597"/>
            <a:chExt cx="711137" cy="582686"/>
          </a:xfrm>
        </p:grpSpPr>
        <p:sp>
          <p:nvSpPr>
            <p:cNvPr id="21" name="Rectangle 20">
              <a:extLst>
                <a:ext uri="{FF2B5EF4-FFF2-40B4-BE49-F238E27FC236}">
                  <a16:creationId xmlns:a16="http://schemas.microsoft.com/office/drawing/2014/main" id="{9B279CD6-935C-F1BC-C09E-DD7802868D58}"/>
                </a:ext>
              </a:extLst>
            </p:cNvPr>
            <p:cNvSpPr/>
            <p:nvPr/>
          </p:nvSpPr>
          <p:spPr>
            <a:xfrm>
              <a:off x="168218" y="2393597"/>
              <a:ext cx="711137" cy="582686"/>
            </a:xfrm>
            <a:prstGeom prst="rect">
              <a:avLst/>
            </a:prstGeom>
            <a:solidFill>
              <a:srgbClr val="85459A"/>
            </a:solidFill>
            <a:ln w="38100">
              <a:noFill/>
            </a:ln>
            <a:scene3d>
              <a:camera prst="orthographicFront"/>
              <a:lightRig rig="threePt" dir="t"/>
            </a:scene3d>
            <a:sp3d extrusionH="63500">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Urbanist Black" panose="020B0A04040200000203" pitchFamily="34" charset="0"/>
                <a:ea typeface="Urbanist Black" panose="020B0A04040200000203" pitchFamily="34" charset="0"/>
                <a:cs typeface="Urbanist Black" panose="020B0A04040200000203" pitchFamily="34" charset="0"/>
              </a:endParaRPr>
            </a:p>
          </p:txBody>
        </p:sp>
        <p:pic>
          <p:nvPicPr>
            <p:cNvPr id="28" name="Picture 27">
              <a:extLst>
                <a:ext uri="{FF2B5EF4-FFF2-40B4-BE49-F238E27FC236}">
                  <a16:creationId xmlns:a16="http://schemas.microsoft.com/office/drawing/2014/main" id="{10D0407B-7F91-821B-5852-70A21BC6BDC5}"/>
                </a:ext>
              </a:extLst>
            </p:cNvPr>
            <p:cNvPicPr>
              <a:picLocks noChangeAspect="1"/>
            </p:cNvPicPr>
            <p:nvPr/>
          </p:nvPicPr>
          <p:blipFill>
            <a:blip r:embed="rId3"/>
            <a:stretch>
              <a:fillRect/>
            </a:stretch>
          </p:blipFill>
          <p:spPr>
            <a:xfrm flipH="1">
              <a:off x="285084" y="2487574"/>
              <a:ext cx="409688" cy="409688"/>
            </a:xfrm>
            <a:prstGeom prst="rect">
              <a:avLst/>
            </a:prstGeom>
          </p:spPr>
        </p:pic>
      </p:grpSp>
      <p:pic>
        <p:nvPicPr>
          <p:cNvPr id="3" name="Picture 2">
            <a:extLst>
              <a:ext uri="{FF2B5EF4-FFF2-40B4-BE49-F238E27FC236}">
                <a16:creationId xmlns:a16="http://schemas.microsoft.com/office/drawing/2014/main" id="{3BFF2E1B-597A-5A2A-70F7-4F4E6F2BC08A}"/>
              </a:ext>
            </a:extLst>
          </p:cNvPr>
          <p:cNvPicPr>
            <a:picLocks noChangeAspect="1"/>
          </p:cNvPicPr>
          <p:nvPr/>
        </p:nvPicPr>
        <p:blipFill>
          <a:blip r:embed="rId4"/>
          <a:stretch>
            <a:fillRect/>
          </a:stretch>
        </p:blipFill>
        <p:spPr>
          <a:xfrm>
            <a:off x="1047656" y="220526"/>
            <a:ext cx="4334632" cy="755970"/>
          </a:xfrm>
          <a:prstGeom prst="rect">
            <a:avLst/>
          </a:prstGeom>
        </p:spPr>
      </p:pic>
      <p:pic>
        <p:nvPicPr>
          <p:cNvPr id="4" name="Picture 3">
            <a:extLst>
              <a:ext uri="{FF2B5EF4-FFF2-40B4-BE49-F238E27FC236}">
                <a16:creationId xmlns:a16="http://schemas.microsoft.com/office/drawing/2014/main" id="{387D1FEA-7301-250B-88EC-FAB17CDA8CAE}"/>
              </a:ext>
            </a:extLst>
          </p:cNvPr>
          <p:cNvPicPr>
            <a:picLocks noChangeAspect="1"/>
          </p:cNvPicPr>
          <p:nvPr/>
        </p:nvPicPr>
        <p:blipFill>
          <a:blip r:embed="rId5"/>
          <a:stretch>
            <a:fillRect/>
          </a:stretch>
        </p:blipFill>
        <p:spPr>
          <a:xfrm>
            <a:off x="121991" y="172117"/>
            <a:ext cx="841321" cy="755970"/>
          </a:xfrm>
          <a:prstGeom prst="rect">
            <a:avLst/>
          </a:prstGeom>
        </p:spPr>
      </p:pic>
      <p:pic>
        <p:nvPicPr>
          <p:cNvPr id="2" name="Picture 1">
            <a:extLst>
              <a:ext uri="{FF2B5EF4-FFF2-40B4-BE49-F238E27FC236}">
                <a16:creationId xmlns:a16="http://schemas.microsoft.com/office/drawing/2014/main" id="{B9CA8D7E-C769-70DC-56CD-65F002C72F22}"/>
              </a:ext>
            </a:extLst>
          </p:cNvPr>
          <p:cNvPicPr>
            <a:picLocks noChangeAspect="1"/>
          </p:cNvPicPr>
          <p:nvPr/>
        </p:nvPicPr>
        <p:blipFill>
          <a:blip r:embed="rId6"/>
          <a:stretch>
            <a:fillRect/>
          </a:stretch>
        </p:blipFill>
        <p:spPr>
          <a:xfrm>
            <a:off x="11195217" y="0"/>
            <a:ext cx="999831" cy="1828959"/>
          </a:xfrm>
          <a:prstGeom prst="rect">
            <a:avLst/>
          </a:prstGeom>
        </p:spPr>
      </p:pic>
    </p:spTree>
    <p:extLst>
      <p:ext uri="{BB962C8B-B14F-4D97-AF65-F5344CB8AC3E}">
        <p14:creationId xmlns:p14="http://schemas.microsoft.com/office/powerpoint/2010/main" val="101143525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hidden"/>
                                      </p:to>
                                    </p:set>
                                  </p:childTnLst>
                                </p:cTn>
                              </p:par>
                            </p:childTnLst>
                          </p:cTn>
                        </p:par>
                      </p:childTnLst>
                    </p:cTn>
                  </p:par>
                </p:childTnLst>
              </p:cTn>
              <p:nextCondLst>
                <p:cond evt="onClick" delay="0">
                  <p:tgtEl>
                    <p:spTgt spid="17"/>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12" restart="whenNotActive" fill="hold" evtFilter="cancelBubble" nodeType="interactiveSeq">
                <p:stCondLst>
                  <p:cond evt="onClick" delay="0">
                    <p:tgtEl>
                      <p:spTgt spid="25"/>
                    </p:tgtEl>
                  </p:cond>
                </p:stCondLst>
                <p:endSync evt="end" delay="0">
                  <p:rtn val="all"/>
                </p:endSync>
                <p:childTnLst>
                  <p:par>
                    <p:cTn id="13" fill="hold">
                      <p:stCondLst>
                        <p:cond delay="0"/>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25"/>
                  </p:tgtEl>
                </p:cond>
              </p:nextCondLst>
            </p:seq>
            <p:seq concurrent="1" nextAc="seek">
              <p:cTn id="17" restart="whenNotActive" fill="hold" evtFilter="cancelBubble" nodeType="interactiveSeq">
                <p:stCondLst>
                  <p:cond evt="onClick" delay="0">
                    <p:tgtEl>
                      <p:spTgt spid="20"/>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1" nodeType="clickEffect">
                                  <p:stCondLst>
                                    <p:cond delay="0"/>
                                  </p:stCondLst>
                                  <p:childTnLst>
                                    <p:set>
                                      <p:cBhvr>
                                        <p:cTn id="21" dur="1" fill="hold">
                                          <p:stCondLst>
                                            <p:cond delay="0"/>
                                          </p:stCondLst>
                                        </p:cTn>
                                        <p:tgtEl>
                                          <p:spTgt spid="25"/>
                                        </p:tgtEl>
                                        <p:attrNameLst>
                                          <p:attrName>style.visibility</p:attrName>
                                        </p:attrNameLst>
                                      </p:cBhvr>
                                      <p:to>
                                        <p:strVal val="visible"/>
                                      </p:to>
                                    </p:set>
                                  </p:childTnLst>
                                </p:cTn>
                              </p:par>
                            </p:childTnLst>
                          </p:cTn>
                        </p:par>
                      </p:childTnLst>
                    </p:cTn>
                  </p:par>
                </p:childTnLst>
              </p:cTn>
              <p:nextCondLst>
                <p:cond evt="onClick" delay="0">
                  <p:tgtEl>
                    <p:spTgt spid="20"/>
                  </p:tgtEl>
                </p:cond>
              </p:nextCondLst>
            </p:seq>
            <p:seq concurrent="1" nextAc="seek">
              <p:cTn id="22" restart="whenNotActive" fill="hold" evtFilter="cancelBubble" nodeType="interactiveSeq">
                <p:stCondLst>
                  <p:cond evt="onClick" delay="0">
                    <p:tgtEl>
                      <p:spTgt spid="27"/>
                    </p:tgtEl>
                  </p:cond>
                </p:stCondLst>
                <p:endSync evt="end" delay="0">
                  <p:rtn val="all"/>
                </p:endSync>
                <p:childTnLst>
                  <p:par>
                    <p:cTn id="23" fill="hold">
                      <p:stCondLst>
                        <p:cond delay="0"/>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27" restart="whenNotActive" fill="hold" evtFilter="cancelBubble" nodeType="interactiveSeq">
                <p:stCondLst>
                  <p:cond evt="onClick" delay="0">
                    <p:tgtEl>
                      <p:spTgt spid="10"/>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1" nodeType="clickEffect">
                                  <p:stCondLst>
                                    <p:cond delay="0"/>
                                  </p:stCondLst>
                                  <p:childTnLst>
                                    <p:set>
                                      <p:cBhvr>
                                        <p:cTn id="31"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32" restart="whenNotActive" fill="hold" evtFilter="cancelBubble" nodeType="interactiveSeq">
                <p:stCondLst>
                  <p:cond evt="onClick" delay="0">
                    <p:tgtEl>
                      <p:spTgt spid="26"/>
                    </p:tgtEl>
                  </p:cond>
                </p:stCondLst>
                <p:endSync evt="end" delay="0">
                  <p:rtn val="all"/>
                </p:endSync>
                <p:childTnLst>
                  <p:par>
                    <p:cTn id="33" fill="hold">
                      <p:stCondLst>
                        <p:cond delay="0"/>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37" restart="whenNotActive" fill="hold" evtFilter="cancelBubble" nodeType="interactiveSeq">
                <p:stCondLst>
                  <p:cond evt="onClick" delay="0">
                    <p:tgtEl>
                      <p:spTgt spid="11"/>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grpId="1" nodeType="clickEffect">
                                  <p:stCondLst>
                                    <p:cond delay="0"/>
                                  </p:stCondLst>
                                  <p:childTnLst>
                                    <p:set>
                                      <p:cBhvr>
                                        <p:cTn id="41" dur="1" fill="hold">
                                          <p:stCondLst>
                                            <p:cond delay="0"/>
                                          </p:stCondLst>
                                        </p:cTn>
                                        <p:tgtEl>
                                          <p:spTgt spid="26"/>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42" restart="whenNotActive" fill="hold" evtFilter="cancelBubble" nodeType="interactiveSeq">
                <p:stCondLst>
                  <p:cond evt="onClick" delay="0">
                    <p:tgtEl>
                      <p:spTgt spid="16"/>
                    </p:tgtEl>
                  </p:cond>
                </p:stCondLst>
                <p:endSync evt="end" delay="0">
                  <p:rtn val="all"/>
                </p:endSync>
                <p:childTnLst>
                  <p:par>
                    <p:cTn id="43" fill="hold">
                      <p:stCondLst>
                        <p:cond delay="0"/>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47" restart="whenNotActive" fill="hold" evtFilter="cancelBubble" nodeType="interactiveSeq">
                <p:stCondLst>
                  <p:cond evt="onClick" delay="0">
                    <p:tgtEl>
                      <p:spTgt spid="12"/>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1" nodeType="clickEffect">
                                  <p:stCondLst>
                                    <p:cond delay="0"/>
                                  </p:stCondLst>
                                  <p:childTnLst>
                                    <p:set>
                                      <p:cBhvr>
                                        <p:cTn id="5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52" restart="whenNotActive" fill="hold" evtFilter="cancelBubble" nodeType="interactiveSeq">
                <p:stCondLst>
                  <p:cond evt="onClick" delay="0">
                    <p:tgtEl>
                      <p:spTgt spid="23"/>
                    </p:tgtEl>
                  </p:cond>
                </p:stCondLst>
                <p:endSync evt="end" delay="0">
                  <p:rtn val="all"/>
                </p:endSync>
                <p:childTnLst>
                  <p:par>
                    <p:cTn id="53" fill="hold">
                      <p:stCondLst>
                        <p:cond delay="0"/>
                      </p:stCondLst>
                      <p:childTnLst>
                        <p:par>
                          <p:cTn id="54" fill="hold">
                            <p:stCondLst>
                              <p:cond delay="0"/>
                            </p:stCondLst>
                            <p:childTnLst>
                              <p:par>
                                <p:cTn id="55" presetID="1" presetClass="exit" presetSubtype="0" fill="hold" grpId="0" nodeType="clickEffect">
                                  <p:stCondLst>
                                    <p:cond delay="0"/>
                                  </p:stCondLst>
                                  <p:childTnLst>
                                    <p:set>
                                      <p:cBhvr>
                                        <p:cTn id="56" dur="1" fill="hold">
                                          <p:stCondLst>
                                            <p:cond delay="0"/>
                                          </p:stCondLst>
                                        </p:cTn>
                                        <p:tgtEl>
                                          <p:spTgt spid="23"/>
                                        </p:tgtEl>
                                        <p:attrNameLst>
                                          <p:attrName>style.visibility</p:attrName>
                                        </p:attrNameLst>
                                      </p:cBhvr>
                                      <p:to>
                                        <p:strVal val="hidden"/>
                                      </p:to>
                                    </p:set>
                                  </p:childTnLst>
                                </p:cTn>
                              </p:par>
                            </p:childTnLst>
                          </p:cTn>
                        </p:par>
                      </p:childTnLst>
                    </p:cTn>
                  </p:par>
                </p:childTnLst>
              </p:cTn>
              <p:nextCondLst>
                <p:cond evt="onClick" delay="0">
                  <p:tgtEl>
                    <p:spTgt spid="23"/>
                  </p:tgtEl>
                </p:cond>
              </p:nextCondLst>
            </p:seq>
            <p:seq concurrent="1" nextAc="seek">
              <p:cTn id="57" restart="whenNotActive" fill="hold" evtFilter="cancelBubble" nodeType="interactiveSeq">
                <p:stCondLst>
                  <p:cond evt="onClick" delay="0">
                    <p:tgtEl>
                      <p:spTgt spid="13"/>
                    </p:tgtEl>
                  </p:cond>
                </p:stCondLst>
                <p:endSync evt="end" delay="0">
                  <p:rtn val="all"/>
                </p:endSync>
                <p:childTnLst>
                  <p:par>
                    <p:cTn id="58" fill="hold">
                      <p:stCondLst>
                        <p:cond delay="0"/>
                      </p:stCondLst>
                      <p:childTnLst>
                        <p:par>
                          <p:cTn id="59" fill="hold">
                            <p:stCondLst>
                              <p:cond delay="0"/>
                            </p:stCondLst>
                            <p:childTnLst>
                              <p:par>
                                <p:cTn id="60" presetID="1" presetClass="entr" presetSubtype="0" fill="hold" grpId="1" nodeType="clickEffect">
                                  <p:stCondLst>
                                    <p:cond delay="0"/>
                                  </p:stCondLst>
                                  <p:childTnLst>
                                    <p:set>
                                      <p:cBhvr>
                                        <p:cTn id="61"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62" restart="whenNotActive" fill="hold" evtFilter="cancelBubble" nodeType="interactiveSeq">
                <p:stCondLst>
                  <p:cond evt="onClick" delay="0">
                    <p:tgtEl>
                      <p:spTgt spid="18"/>
                    </p:tgtEl>
                  </p:cond>
                </p:stCondLst>
                <p:endSync evt="end" delay="0">
                  <p:rtn val="all"/>
                </p:endSync>
                <p:childTnLst>
                  <p:par>
                    <p:cTn id="63" fill="hold">
                      <p:stCondLst>
                        <p:cond delay="0"/>
                      </p:stCondLst>
                      <p:childTnLst>
                        <p:par>
                          <p:cTn id="64" fill="hold">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67" restart="whenNotActive" fill="hold" evtFilter="cancelBubble" nodeType="interactiveSeq">
                <p:stCondLst>
                  <p:cond evt="onClick" delay="0">
                    <p:tgtEl>
                      <p:spTgt spid="14"/>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1" nodeType="clickEffect">
                                  <p:stCondLst>
                                    <p:cond delay="0"/>
                                  </p:stCondLst>
                                  <p:childTnLst>
                                    <p:set>
                                      <p:cBhvr>
                                        <p:cTn id="71"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childTnLst>
        </p:cTn>
      </p:par>
    </p:tnLst>
    <p:bldLst>
      <p:bldP spid="16" grpId="0" animBg="1"/>
      <p:bldP spid="16" grpId="1" animBg="1"/>
      <p:bldP spid="17" grpId="0" animBg="1"/>
      <p:bldP spid="17" grpId="1" animBg="1"/>
      <p:bldP spid="18" grpId="0" animBg="1"/>
      <p:bldP spid="18" grpId="1" animBg="1"/>
      <p:bldP spid="23" grpId="0" animBg="1"/>
      <p:bldP spid="23" grpId="1" animBg="1"/>
      <p:bldP spid="25" grpId="0" animBg="1"/>
      <p:bldP spid="25" grpId="1" animBg="1"/>
      <p:bldP spid="26" grpId="0" animBg="1"/>
      <p:bldP spid="26" grpId="1" animBg="1"/>
      <p:bldP spid="27" grpId="0" animBg="1"/>
      <p:bldP spid="27" grpId="1" animBg="1"/>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859</Words>
  <Application>Microsoft Office PowerPoint</Application>
  <PresentationFormat>Widescreen</PresentationFormat>
  <Paragraphs>130</Paragraphs>
  <Slides>11</Slides>
  <Notes>0</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Urbanist Black</vt:lpstr>
      <vt:lpstr>1_Office Theme</vt:lpstr>
      <vt:lpstr>These presentations include unit overviews, daily plans and should be used alongside the student’s workbooks.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These presentations include unit overviews, daily plans and should be used alongside the student’s workbooks.</dc:title>
  <dc:creator>Jillian Warburton</dc:creator>
  <cp:lastModifiedBy>Jillian Warburton</cp:lastModifiedBy>
  <cp:revision>1</cp:revision>
  <dcterms:created xsi:type="dcterms:W3CDTF">2024-01-08T11:42:57Z</dcterms:created>
  <dcterms:modified xsi:type="dcterms:W3CDTF">2024-01-08T11:44:15Z</dcterms:modified>
</cp:coreProperties>
</file>